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  <p:sldMasterId id="2147483723" r:id="rId2"/>
  </p:sldMasterIdLst>
  <p:notesMasterIdLst>
    <p:notesMasterId r:id="rId34"/>
  </p:notesMasterIdLst>
  <p:sldIdLst>
    <p:sldId id="256" r:id="rId3"/>
    <p:sldId id="311" r:id="rId4"/>
    <p:sldId id="313" r:id="rId5"/>
    <p:sldId id="366" r:id="rId6"/>
    <p:sldId id="367" r:id="rId7"/>
    <p:sldId id="369" r:id="rId8"/>
    <p:sldId id="368" r:id="rId9"/>
    <p:sldId id="370" r:id="rId10"/>
    <p:sldId id="371" r:id="rId11"/>
    <p:sldId id="374" r:id="rId12"/>
    <p:sldId id="372" r:id="rId13"/>
    <p:sldId id="373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65" r:id="rId32"/>
    <p:sldId id="276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70AD47"/>
    <a:srgbClr val="2C4E8C"/>
    <a:srgbClr val="FFFFFF"/>
    <a:srgbClr val="9933FF"/>
    <a:srgbClr val="F0E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76539" autoAdjust="0"/>
  </p:normalViewPr>
  <p:slideViewPr>
    <p:cSldViewPr snapToGrid="0">
      <p:cViewPr>
        <p:scale>
          <a:sx n="75" d="100"/>
          <a:sy n="75" d="100"/>
        </p:scale>
        <p:origin x="422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int Zhao" userId="99f3a1bc157eb204" providerId="LiveId" clId="{66F76254-3771-4472-80BF-E4A1AF00EA3C}"/>
    <pc:docChg chg="undo redo custSel addSld delSld modSld sldOrd">
      <pc:chgData name="Flint Zhao" userId="99f3a1bc157eb204" providerId="LiveId" clId="{66F76254-3771-4472-80BF-E4A1AF00EA3C}" dt="2018-04-26T14:08:28.087" v="5086" actId="1076"/>
      <pc:docMkLst>
        <pc:docMk/>
      </pc:docMkLst>
      <pc:sldChg chg="modSp">
        <pc:chgData name="Flint Zhao" userId="99f3a1bc157eb204" providerId="LiveId" clId="{66F76254-3771-4472-80BF-E4A1AF00EA3C}" dt="2018-04-26T13:40:54.350" v="4893" actId="14100"/>
        <pc:sldMkLst>
          <pc:docMk/>
          <pc:sldMk cId="188319723" sldId="311"/>
        </pc:sldMkLst>
        <pc:spChg chg="mod">
          <ac:chgData name="Flint Zhao" userId="99f3a1bc157eb204" providerId="LiveId" clId="{66F76254-3771-4472-80BF-E4A1AF00EA3C}" dt="2018-04-26T13:40:54.350" v="4893" actId="14100"/>
          <ac:spMkLst>
            <pc:docMk/>
            <pc:sldMk cId="188319723" sldId="311"/>
            <ac:spMk id="29" creationId="{00000000-0000-0000-0000-000000000000}"/>
          </ac:spMkLst>
        </pc:spChg>
        <pc:grpChg chg="mod">
          <ac:chgData name="Flint Zhao" userId="99f3a1bc157eb204" providerId="LiveId" clId="{66F76254-3771-4472-80BF-E4A1AF00EA3C}" dt="2018-04-26T13:40:49.724" v="4892" actId="14100"/>
          <ac:grpSpMkLst>
            <pc:docMk/>
            <pc:sldMk cId="188319723" sldId="311"/>
            <ac:grpSpMk id="3" creationId="{00000000-0000-0000-0000-000000000000}"/>
          </ac:grpSpMkLst>
        </pc:grpChg>
      </pc:sldChg>
      <pc:sldChg chg="addSp modSp">
        <pc:chgData name="Flint Zhao" userId="99f3a1bc157eb204" providerId="LiveId" clId="{66F76254-3771-4472-80BF-E4A1AF00EA3C}" dt="2018-04-26T06:07:54.108" v="25" actId="1076"/>
        <pc:sldMkLst>
          <pc:docMk/>
          <pc:sldMk cId="3244043591" sldId="313"/>
        </pc:sldMkLst>
        <pc:spChg chg="mod">
          <ac:chgData name="Flint Zhao" userId="99f3a1bc157eb204" providerId="LiveId" clId="{66F76254-3771-4472-80BF-E4A1AF00EA3C}" dt="2018-04-26T06:02:47.068" v="23" actId="14100"/>
          <ac:spMkLst>
            <pc:docMk/>
            <pc:sldMk cId="3244043591" sldId="313"/>
            <ac:spMk id="3" creationId="{00000000-0000-0000-0000-000000000000}"/>
          </ac:spMkLst>
        </pc:spChg>
        <pc:picChg chg="add mod">
          <ac:chgData name="Flint Zhao" userId="99f3a1bc157eb204" providerId="LiveId" clId="{66F76254-3771-4472-80BF-E4A1AF00EA3C}" dt="2018-04-26T06:07:54.108" v="25" actId="1076"/>
          <ac:picMkLst>
            <pc:docMk/>
            <pc:sldMk cId="3244043591" sldId="313"/>
            <ac:picMk id="2" creationId="{FADAD700-DA6B-4011-8A9B-97EA270142F5}"/>
          </ac:picMkLst>
        </pc:picChg>
        <pc:picChg chg="add mod">
          <ac:chgData name="Flint Zhao" userId="99f3a1bc157eb204" providerId="LiveId" clId="{66F76254-3771-4472-80BF-E4A1AF00EA3C}" dt="2018-04-26T06:00:01.787" v="18" actId="1076"/>
          <ac:picMkLst>
            <pc:docMk/>
            <pc:sldMk cId="3244043591" sldId="313"/>
            <ac:picMk id="6" creationId="{81052E9C-A02C-403D-A408-B136B216C5A7}"/>
          </ac:picMkLst>
        </pc:picChg>
        <pc:picChg chg="add mod">
          <ac:chgData name="Flint Zhao" userId="99f3a1bc157eb204" providerId="LiveId" clId="{66F76254-3771-4472-80BF-E4A1AF00EA3C}" dt="2018-04-26T06:07:52.652" v="24" actId="1076"/>
          <ac:picMkLst>
            <pc:docMk/>
            <pc:sldMk cId="3244043591" sldId="313"/>
            <ac:picMk id="1026" creationId="{41283E95-AE44-46D8-B798-B5868BC4611B}"/>
          </ac:picMkLst>
        </pc:picChg>
      </pc:sldChg>
      <pc:sldChg chg="addSp delSp modSp">
        <pc:chgData name="Flint Zhao" userId="99f3a1bc157eb204" providerId="LiveId" clId="{66F76254-3771-4472-80BF-E4A1AF00EA3C}" dt="2018-04-26T07:45:08.121" v="2579"/>
        <pc:sldMkLst>
          <pc:docMk/>
          <pc:sldMk cId="3025299234" sldId="366"/>
        </pc:sldMkLst>
        <pc:spChg chg="add mod">
          <ac:chgData name="Flint Zhao" userId="99f3a1bc157eb204" providerId="LiveId" clId="{66F76254-3771-4472-80BF-E4A1AF00EA3C}" dt="2018-04-26T06:20:49.110" v="382" actId="14100"/>
          <ac:spMkLst>
            <pc:docMk/>
            <pc:sldMk cId="3025299234" sldId="366"/>
            <ac:spMk id="5" creationId="{5762A39A-1F60-4447-8C87-3C6935007ED5}"/>
          </ac:spMkLst>
        </pc:spChg>
        <pc:spChg chg="add del mod">
          <ac:chgData name="Flint Zhao" userId="99f3a1bc157eb204" providerId="LiveId" clId="{66F76254-3771-4472-80BF-E4A1AF00EA3C}" dt="2018-04-26T06:21:53.055" v="394" actId="478"/>
          <ac:spMkLst>
            <pc:docMk/>
            <pc:sldMk cId="3025299234" sldId="366"/>
            <ac:spMk id="6" creationId="{63F29225-CB42-4A43-8B81-77D0A4A1522D}"/>
          </ac:spMkLst>
        </pc:spChg>
        <pc:spChg chg="add mod">
          <ac:chgData name="Flint Zhao" userId="99f3a1bc157eb204" providerId="LiveId" clId="{66F76254-3771-4472-80BF-E4A1AF00EA3C}" dt="2018-04-26T07:45:08.121" v="2579"/>
          <ac:spMkLst>
            <pc:docMk/>
            <pc:sldMk cId="3025299234" sldId="366"/>
            <ac:spMk id="7" creationId="{1425DF70-A1A3-4820-A0AC-781B4736138B}"/>
          </ac:spMkLst>
        </pc:spChg>
        <pc:spChg chg="mod">
          <ac:chgData name="Flint Zhao" userId="99f3a1bc157eb204" providerId="LiveId" clId="{66F76254-3771-4472-80BF-E4A1AF00EA3C}" dt="2018-04-26T07:21:49.083" v="1984"/>
          <ac:spMkLst>
            <pc:docMk/>
            <pc:sldMk cId="3025299234" sldId="366"/>
            <ac:spMk id="8" creationId="{00000000-0000-0000-0000-000000000000}"/>
          </ac:spMkLst>
        </pc:spChg>
      </pc:sldChg>
      <pc:sldChg chg="addSp delSp modSp add">
        <pc:chgData name="Flint Zhao" userId="99f3a1bc157eb204" providerId="LiveId" clId="{66F76254-3771-4472-80BF-E4A1AF00EA3C}" dt="2018-04-26T07:00:20.615" v="1548" actId="113"/>
        <pc:sldMkLst>
          <pc:docMk/>
          <pc:sldMk cId="2647705223" sldId="367"/>
        </pc:sldMkLst>
        <pc:spChg chg="mod">
          <ac:chgData name="Flint Zhao" userId="99f3a1bc157eb204" providerId="LiveId" clId="{66F76254-3771-4472-80BF-E4A1AF00EA3C}" dt="2018-04-26T06:28:33.425" v="572" actId="20577"/>
          <ac:spMkLst>
            <pc:docMk/>
            <pc:sldMk cId="2647705223" sldId="367"/>
            <ac:spMk id="3" creationId="{00000000-0000-0000-0000-000000000000}"/>
          </ac:spMkLst>
        </pc:spChg>
        <pc:spChg chg="del">
          <ac:chgData name="Flint Zhao" userId="99f3a1bc157eb204" providerId="LiveId" clId="{66F76254-3771-4472-80BF-E4A1AF00EA3C}" dt="2018-04-26T06:26:13.283" v="474" actId="478"/>
          <ac:spMkLst>
            <pc:docMk/>
            <pc:sldMk cId="2647705223" sldId="367"/>
            <ac:spMk id="5" creationId="{5762A39A-1F60-4447-8C87-3C6935007ED5}"/>
          </ac:spMkLst>
        </pc:spChg>
        <pc:spChg chg="add del mod">
          <ac:chgData name="Flint Zhao" userId="99f3a1bc157eb204" providerId="LiveId" clId="{66F76254-3771-4472-80BF-E4A1AF00EA3C}" dt="2018-04-26T06:37:24.364" v="919" actId="478"/>
          <ac:spMkLst>
            <pc:docMk/>
            <pc:sldMk cId="2647705223" sldId="367"/>
            <ac:spMk id="6" creationId="{2EC8BC3E-C8D0-4166-8E08-107838347FA7}"/>
          </ac:spMkLst>
        </pc:spChg>
        <pc:spChg chg="del">
          <ac:chgData name="Flint Zhao" userId="99f3a1bc157eb204" providerId="LiveId" clId="{66F76254-3771-4472-80BF-E4A1AF00EA3C}" dt="2018-04-26T06:26:15.422" v="475" actId="478"/>
          <ac:spMkLst>
            <pc:docMk/>
            <pc:sldMk cId="2647705223" sldId="367"/>
            <ac:spMk id="7" creationId="{1425DF70-A1A3-4820-A0AC-781B4736138B}"/>
          </ac:spMkLst>
        </pc:spChg>
        <pc:spChg chg="del">
          <ac:chgData name="Flint Zhao" userId="99f3a1bc157eb204" providerId="LiveId" clId="{66F76254-3771-4472-80BF-E4A1AF00EA3C}" dt="2018-04-26T06:26:11.794" v="473" actId="478"/>
          <ac:spMkLst>
            <pc:docMk/>
            <pc:sldMk cId="2647705223" sldId="367"/>
            <ac:spMk id="8" creationId="{00000000-0000-0000-0000-000000000000}"/>
          </ac:spMkLst>
        </pc:spChg>
        <pc:spChg chg="add mod">
          <ac:chgData name="Flint Zhao" userId="99f3a1bc157eb204" providerId="LiveId" clId="{66F76254-3771-4472-80BF-E4A1AF00EA3C}" dt="2018-04-26T06:33:57.169" v="903"/>
          <ac:spMkLst>
            <pc:docMk/>
            <pc:sldMk cId="2647705223" sldId="367"/>
            <ac:spMk id="9" creationId="{BFD2409E-CE7C-4A4F-BAA0-6257BBC186E2}"/>
          </ac:spMkLst>
        </pc:spChg>
        <pc:spChg chg="add del mod">
          <ac:chgData name="Flint Zhao" userId="99f3a1bc157eb204" providerId="LiveId" clId="{66F76254-3771-4472-80BF-E4A1AF00EA3C}" dt="2018-04-26T06:31:30.102" v="742"/>
          <ac:spMkLst>
            <pc:docMk/>
            <pc:sldMk cId="2647705223" sldId="367"/>
            <ac:spMk id="10" creationId="{A6BACFCE-3798-4B3B-B5D4-67DEDAEC28E7}"/>
          </ac:spMkLst>
        </pc:spChg>
        <pc:spChg chg="add del mod">
          <ac:chgData name="Flint Zhao" userId="99f3a1bc157eb204" providerId="LiveId" clId="{66F76254-3771-4472-80BF-E4A1AF00EA3C}" dt="2018-04-26T06:37:21.889" v="917" actId="478"/>
          <ac:spMkLst>
            <pc:docMk/>
            <pc:sldMk cId="2647705223" sldId="367"/>
            <ac:spMk id="11" creationId="{4B7048DF-C250-4A70-8CFE-68268B9F43DB}"/>
          </ac:spMkLst>
        </pc:spChg>
        <pc:spChg chg="add mod">
          <ac:chgData name="Flint Zhao" userId="99f3a1bc157eb204" providerId="LiveId" clId="{66F76254-3771-4472-80BF-E4A1AF00EA3C}" dt="2018-04-26T06:40:58.004" v="1066"/>
          <ac:spMkLst>
            <pc:docMk/>
            <pc:sldMk cId="2647705223" sldId="367"/>
            <ac:spMk id="12" creationId="{CFE079E9-814C-4B35-8D4B-935182C7EB6B}"/>
          </ac:spMkLst>
        </pc:spChg>
        <pc:spChg chg="add mod">
          <ac:chgData name="Flint Zhao" userId="99f3a1bc157eb204" providerId="LiveId" clId="{66F76254-3771-4472-80BF-E4A1AF00EA3C}" dt="2018-04-26T06:44:35.536" v="1169" actId="1076"/>
          <ac:spMkLst>
            <pc:docMk/>
            <pc:sldMk cId="2647705223" sldId="367"/>
            <ac:spMk id="13" creationId="{82770BD5-7D0B-49AF-BD4F-C13E74E02536}"/>
          </ac:spMkLst>
        </pc:spChg>
        <pc:spChg chg="add mod">
          <ac:chgData name="Flint Zhao" userId="99f3a1bc157eb204" providerId="LiveId" clId="{66F76254-3771-4472-80BF-E4A1AF00EA3C}" dt="2018-04-26T06:41:08.542" v="1077"/>
          <ac:spMkLst>
            <pc:docMk/>
            <pc:sldMk cId="2647705223" sldId="367"/>
            <ac:spMk id="15" creationId="{99D16E7C-0A1F-4DB7-8F7E-9731AE5DBF9D}"/>
          </ac:spMkLst>
        </pc:spChg>
        <pc:spChg chg="add mod">
          <ac:chgData name="Flint Zhao" userId="99f3a1bc157eb204" providerId="LiveId" clId="{66F76254-3771-4472-80BF-E4A1AF00EA3C}" dt="2018-04-26T06:59:37.076" v="1502"/>
          <ac:spMkLst>
            <pc:docMk/>
            <pc:sldMk cId="2647705223" sldId="367"/>
            <ac:spMk id="17" creationId="{C4B9F54B-C5AB-4E04-88FA-107F153D52F7}"/>
          </ac:spMkLst>
        </pc:spChg>
        <pc:spChg chg="add mod">
          <ac:chgData name="Flint Zhao" userId="99f3a1bc157eb204" providerId="LiveId" clId="{66F76254-3771-4472-80BF-E4A1AF00EA3C}" dt="2018-04-26T07:00:20.615" v="1548" actId="113"/>
          <ac:spMkLst>
            <pc:docMk/>
            <pc:sldMk cId="2647705223" sldId="367"/>
            <ac:spMk id="19" creationId="{D1019EEC-1FEC-4367-9049-ACD83F21A72D}"/>
          </ac:spMkLst>
        </pc:spChg>
        <pc:picChg chg="add mod modCrop">
          <ac:chgData name="Flint Zhao" userId="99f3a1bc157eb204" providerId="LiveId" clId="{66F76254-3771-4472-80BF-E4A1AF00EA3C}" dt="2018-04-26T06:36:17.639" v="912" actId="1076"/>
          <ac:picMkLst>
            <pc:docMk/>
            <pc:sldMk cId="2647705223" sldId="367"/>
            <ac:picMk id="2" creationId="{7DC51F03-B8B0-47DE-977D-3D75273781F2}"/>
          </ac:picMkLst>
        </pc:picChg>
        <pc:picChg chg="add del mod">
          <ac:chgData name="Flint Zhao" userId="99f3a1bc157eb204" providerId="LiveId" clId="{66F76254-3771-4472-80BF-E4A1AF00EA3C}" dt="2018-04-26T06:55:30.188" v="1435" actId="478"/>
          <ac:picMkLst>
            <pc:docMk/>
            <pc:sldMk cId="2647705223" sldId="367"/>
            <ac:picMk id="16" creationId="{FEC43C7C-584C-443D-B4C3-F02091227843}"/>
          </ac:picMkLst>
        </pc:picChg>
        <pc:picChg chg="add mod">
          <ac:chgData name="Flint Zhao" userId="99f3a1bc157eb204" providerId="LiveId" clId="{66F76254-3771-4472-80BF-E4A1AF00EA3C}" dt="2018-04-26T06:55:49.801" v="1437" actId="1076"/>
          <ac:picMkLst>
            <pc:docMk/>
            <pc:sldMk cId="2647705223" sldId="367"/>
            <ac:picMk id="18" creationId="{910F2A21-3F08-4002-A912-D85F763D254F}"/>
          </ac:picMkLst>
        </pc:picChg>
      </pc:sldChg>
      <pc:sldChg chg="addSp delSp modSp add delAnim modAnim">
        <pc:chgData name="Flint Zhao" userId="99f3a1bc157eb204" providerId="LiveId" clId="{66F76254-3771-4472-80BF-E4A1AF00EA3C}" dt="2018-04-26T08:27:39.138" v="2860" actId="1076"/>
        <pc:sldMkLst>
          <pc:docMk/>
          <pc:sldMk cId="3836436424" sldId="368"/>
        </pc:sldMkLst>
        <pc:spChg chg="add del">
          <ac:chgData name="Flint Zhao" userId="99f3a1bc157eb204" providerId="LiveId" clId="{66F76254-3771-4472-80BF-E4A1AF00EA3C}" dt="2018-04-26T08:07:23.352" v="2682"/>
          <ac:spMkLst>
            <pc:docMk/>
            <pc:sldMk cId="3836436424" sldId="368"/>
            <ac:spMk id="2" creationId="{BC0D3ACB-B3BA-4C53-B6EC-697655EDBC4E}"/>
          </ac:spMkLst>
        </pc:spChg>
        <pc:spChg chg="mod">
          <ac:chgData name="Flint Zhao" userId="99f3a1bc157eb204" providerId="LiveId" clId="{66F76254-3771-4472-80BF-E4A1AF00EA3C}" dt="2018-04-26T07:53:11.694" v="2596"/>
          <ac:spMkLst>
            <pc:docMk/>
            <pc:sldMk cId="3836436424" sldId="368"/>
            <ac:spMk id="3" creationId="{00000000-0000-0000-0000-000000000000}"/>
          </ac:spMkLst>
        </pc:spChg>
        <pc:spChg chg="add mod">
          <ac:chgData name="Flint Zhao" userId="99f3a1bc157eb204" providerId="LiveId" clId="{66F76254-3771-4472-80BF-E4A1AF00EA3C}" dt="2018-04-26T08:26:49.122" v="2851" actId="20577"/>
          <ac:spMkLst>
            <pc:docMk/>
            <pc:sldMk cId="3836436424" sldId="368"/>
            <ac:spMk id="4" creationId="{ED6AA8B6-F17B-447A-A1E6-67E651A9A21F}"/>
          </ac:spMkLst>
        </pc:spChg>
        <pc:spChg chg="add mod">
          <ac:chgData name="Flint Zhao" userId="99f3a1bc157eb204" providerId="LiveId" clId="{66F76254-3771-4472-80BF-E4A1AF00EA3C}" dt="2018-04-26T07:58:09.187" v="2650" actId="20577"/>
          <ac:spMkLst>
            <pc:docMk/>
            <pc:sldMk cId="3836436424" sldId="368"/>
            <ac:spMk id="5" creationId="{E01113FE-2219-40C6-B4FF-CF43B587F883}"/>
          </ac:spMkLst>
        </pc:spChg>
        <pc:spChg chg="add mod">
          <ac:chgData name="Flint Zhao" userId="99f3a1bc157eb204" providerId="LiveId" clId="{66F76254-3771-4472-80BF-E4A1AF00EA3C}" dt="2018-04-26T07:58:13.486" v="2651" actId="14100"/>
          <ac:spMkLst>
            <pc:docMk/>
            <pc:sldMk cId="3836436424" sldId="368"/>
            <ac:spMk id="6" creationId="{6249601D-27D9-4A70-8737-9568A7C2F711}"/>
          </ac:spMkLst>
        </pc:spChg>
        <pc:spChg chg="add mod">
          <ac:chgData name="Flint Zhao" userId="99f3a1bc157eb204" providerId="LiveId" clId="{66F76254-3771-4472-80BF-E4A1AF00EA3C}" dt="2018-04-26T07:56:58.798" v="2627" actId="14100"/>
          <ac:spMkLst>
            <pc:docMk/>
            <pc:sldMk cId="3836436424" sldId="368"/>
            <ac:spMk id="7" creationId="{EE94A113-3974-467D-9FC9-B2DE60F80756}"/>
          </ac:spMkLst>
        </pc:spChg>
        <pc:spChg chg="add mod">
          <ac:chgData name="Flint Zhao" userId="99f3a1bc157eb204" providerId="LiveId" clId="{66F76254-3771-4472-80BF-E4A1AF00EA3C}" dt="2018-04-26T07:57:55.706" v="2638" actId="20577"/>
          <ac:spMkLst>
            <pc:docMk/>
            <pc:sldMk cId="3836436424" sldId="368"/>
            <ac:spMk id="8" creationId="{161F1A17-7AD1-4320-8D20-DFCE0C938083}"/>
          </ac:spMkLst>
        </pc:spChg>
        <pc:spChg chg="add mod">
          <ac:chgData name="Flint Zhao" userId="99f3a1bc157eb204" providerId="LiveId" clId="{66F76254-3771-4472-80BF-E4A1AF00EA3C}" dt="2018-04-26T07:58:15.398" v="2652" actId="14100"/>
          <ac:spMkLst>
            <pc:docMk/>
            <pc:sldMk cId="3836436424" sldId="368"/>
            <ac:spMk id="9" creationId="{02BC2ABC-CDAA-4E33-8819-0F028CC659B4}"/>
          </ac:spMkLst>
        </pc:spChg>
        <pc:spChg chg="add mod">
          <ac:chgData name="Flint Zhao" userId="99f3a1bc157eb204" providerId="LiveId" clId="{66F76254-3771-4472-80BF-E4A1AF00EA3C}" dt="2018-04-26T08:27:39.138" v="2860" actId="1076"/>
          <ac:spMkLst>
            <pc:docMk/>
            <pc:sldMk cId="3836436424" sldId="368"/>
            <ac:spMk id="4121" creationId="{05452A22-368B-497D-88F4-1F24F476A466}"/>
          </ac:spMkLst>
        </pc:spChg>
        <pc:picChg chg="add mod">
          <ac:chgData name="Flint Zhao" userId="99f3a1bc157eb204" providerId="LiveId" clId="{66F76254-3771-4472-80BF-E4A1AF00EA3C}" dt="2018-04-26T08:24:52.434" v="2814" actId="1076"/>
          <ac:picMkLst>
            <pc:docMk/>
            <pc:sldMk cId="3836436424" sldId="368"/>
            <ac:picMk id="4098" creationId="{6E998B87-1DEA-4A63-8D16-6B6D72B8B762}"/>
          </ac:picMkLst>
        </pc:picChg>
        <pc:picChg chg="add mod">
          <ac:chgData name="Flint Zhao" userId="99f3a1bc157eb204" providerId="LiveId" clId="{66F76254-3771-4472-80BF-E4A1AF00EA3C}" dt="2018-04-26T08:23:45.328" v="2798" actId="1076"/>
          <ac:picMkLst>
            <pc:docMk/>
            <pc:sldMk cId="3836436424" sldId="368"/>
            <ac:picMk id="4100" creationId="{B2ACDD86-A05E-437B-8D15-4A60B23BBB93}"/>
          </ac:picMkLst>
        </pc:picChg>
        <pc:picChg chg="add mod">
          <ac:chgData name="Flint Zhao" userId="99f3a1bc157eb204" providerId="LiveId" clId="{66F76254-3771-4472-80BF-E4A1AF00EA3C}" dt="2018-04-26T08:23:47.433" v="2799" actId="1076"/>
          <ac:picMkLst>
            <pc:docMk/>
            <pc:sldMk cId="3836436424" sldId="368"/>
            <ac:picMk id="4102" creationId="{C89D0CA6-74A4-4B8D-8308-6E9084A90648}"/>
          </ac:picMkLst>
        </pc:picChg>
        <pc:picChg chg="add mod modCrop">
          <ac:chgData name="Flint Zhao" userId="99f3a1bc157eb204" providerId="LiveId" clId="{66F76254-3771-4472-80BF-E4A1AF00EA3C}" dt="2018-04-26T08:23:49.561" v="2800" actId="1076"/>
          <ac:picMkLst>
            <pc:docMk/>
            <pc:sldMk cId="3836436424" sldId="368"/>
            <ac:picMk id="4104" creationId="{FDF028CD-1E57-4CC4-8423-2458A4545C4B}"/>
          </ac:picMkLst>
        </pc:picChg>
        <pc:picChg chg="add mod">
          <ac:chgData name="Flint Zhao" userId="99f3a1bc157eb204" providerId="LiveId" clId="{66F76254-3771-4472-80BF-E4A1AF00EA3C}" dt="2018-04-26T08:24:41.155" v="2812" actId="1076"/>
          <ac:picMkLst>
            <pc:docMk/>
            <pc:sldMk cId="3836436424" sldId="368"/>
            <ac:picMk id="4106" creationId="{C4920DA0-AD94-4044-BD27-D7D6947A232B}"/>
          </ac:picMkLst>
        </pc:picChg>
        <pc:picChg chg="add mod">
          <ac:chgData name="Flint Zhao" userId="99f3a1bc157eb204" providerId="LiveId" clId="{66F76254-3771-4472-80BF-E4A1AF00EA3C}" dt="2018-04-26T08:24:39.698" v="2811" actId="1076"/>
          <ac:picMkLst>
            <pc:docMk/>
            <pc:sldMk cId="3836436424" sldId="368"/>
            <ac:picMk id="4110" creationId="{CEAC8917-FB08-47B6-A503-D06ADB1DB716}"/>
          </ac:picMkLst>
        </pc:picChg>
        <pc:picChg chg="add mod modCrop">
          <ac:chgData name="Flint Zhao" userId="99f3a1bc157eb204" providerId="LiveId" clId="{66F76254-3771-4472-80BF-E4A1AF00EA3C}" dt="2018-04-26T08:24:42.865" v="2813" actId="1076"/>
          <ac:picMkLst>
            <pc:docMk/>
            <pc:sldMk cId="3836436424" sldId="368"/>
            <ac:picMk id="4112" creationId="{1CB9FFFC-2097-4FD7-A70E-18587E2BB4F2}"/>
          </ac:picMkLst>
        </pc:picChg>
        <pc:picChg chg="add mod">
          <ac:chgData name="Flint Zhao" userId="99f3a1bc157eb204" providerId="LiveId" clId="{66F76254-3771-4472-80BF-E4A1AF00EA3C}" dt="2018-04-26T08:24:37.881" v="2810" actId="1076"/>
          <ac:picMkLst>
            <pc:docMk/>
            <pc:sldMk cId="3836436424" sldId="368"/>
            <ac:picMk id="4114" creationId="{3FCC1A48-4FF9-4D0B-A1F0-47107B513B8A}"/>
          </ac:picMkLst>
        </pc:picChg>
        <pc:picChg chg="add mod">
          <ac:chgData name="Flint Zhao" userId="99f3a1bc157eb204" providerId="LiveId" clId="{66F76254-3771-4472-80BF-E4A1AF00EA3C}" dt="2018-04-26T08:19:10.216" v="2759" actId="1076"/>
          <ac:picMkLst>
            <pc:docMk/>
            <pc:sldMk cId="3836436424" sldId="368"/>
            <ac:picMk id="4116" creationId="{68FBAA37-1F36-49E1-BBE1-B5B91E70E784}"/>
          </ac:picMkLst>
        </pc:picChg>
        <pc:picChg chg="add mod">
          <ac:chgData name="Flint Zhao" userId="99f3a1bc157eb204" providerId="LiveId" clId="{66F76254-3771-4472-80BF-E4A1AF00EA3C}" dt="2018-04-26T08:25:59.041" v="2846" actId="1076"/>
          <ac:picMkLst>
            <pc:docMk/>
            <pc:sldMk cId="3836436424" sldId="368"/>
            <ac:picMk id="4118" creationId="{6E10335F-99C9-4747-80AC-39406763F593}"/>
          </ac:picMkLst>
        </pc:picChg>
        <pc:cxnChg chg="add mod">
          <ac:chgData name="Flint Zhao" userId="99f3a1bc157eb204" providerId="LiveId" clId="{66F76254-3771-4472-80BF-E4A1AF00EA3C}" dt="2018-04-26T08:26:39.906" v="2850" actId="14100"/>
          <ac:cxnSpMkLst>
            <pc:docMk/>
            <pc:sldMk cId="3836436424" sldId="368"/>
            <ac:cxnSpMk id="20" creationId="{AC729DA4-302C-4D59-B078-C70C9CB16B7C}"/>
          </ac:cxnSpMkLst>
        </pc:cxnChg>
        <pc:cxnChg chg="add del mod">
          <ac:chgData name="Flint Zhao" userId="99f3a1bc157eb204" providerId="LiveId" clId="{66F76254-3771-4472-80BF-E4A1AF00EA3C}" dt="2018-04-26T08:17:15.775" v="2737"/>
          <ac:cxnSpMkLst>
            <pc:docMk/>
            <pc:sldMk cId="3836436424" sldId="368"/>
            <ac:cxnSpMk id="23" creationId="{E47A7EE2-0600-46E7-B594-391744CFC534}"/>
          </ac:cxnSpMkLst>
        </pc:cxnChg>
        <pc:cxnChg chg="add del mod">
          <ac:chgData name="Flint Zhao" userId="99f3a1bc157eb204" providerId="LiveId" clId="{66F76254-3771-4472-80BF-E4A1AF00EA3C}" dt="2018-04-26T08:17:14.595" v="2734"/>
          <ac:cxnSpMkLst>
            <pc:docMk/>
            <pc:sldMk cId="3836436424" sldId="368"/>
            <ac:cxnSpMk id="26" creationId="{3FD775DF-E2E5-44C3-A2C7-7174C15E2E14}"/>
          </ac:cxnSpMkLst>
        </pc:cxnChg>
        <pc:cxnChg chg="add del mod">
          <ac:chgData name="Flint Zhao" userId="99f3a1bc157eb204" providerId="LiveId" clId="{66F76254-3771-4472-80BF-E4A1AF00EA3C}" dt="2018-04-26T08:18:28.463" v="2751" actId="478"/>
          <ac:cxnSpMkLst>
            <pc:docMk/>
            <pc:sldMk cId="3836436424" sldId="368"/>
            <ac:cxnSpMk id="32" creationId="{458A9365-8B66-41BC-A99D-C4C844448080}"/>
          </ac:cxnSpMkLst>
        </pc:cxnChg>
        <pc:cxnChg chg="add mod">
          <ac:chgData name="Flint Zhao" userId="99f3a1bc157eb204" providerId="LiveId" clId="{66F76254-3771-4472-80BF-E4A1AF00EA3C}" dt="2018-04-26T08:23:47.433" v="2799" actId="1076"/>
          <ac:cxnSpMkLst>
            <pc:docMk/>
            <pc:sldMk cId="3836436424" sldId="368"/>
            <ac:cxnSpMk id="35" creationId="{80453809-37A2-4AE3-BFC3-AA2788A3B74B}"/>
          </ac:cxnSpMkLst>
        </pc:cxnChg>
        <pc:cxnChg chg="add mod">
          <ac:chgData name="Flint Zhao" userId="99f3a1bc157eb204" providerId="LiveId" clId="{66F76254-3771-4472-80BF-E4A1AF00EA3C}" dt="2018-04-26T08:23:47.433" v="2799" actId="1076"/>
          <ac:cxnSpMkLst>
            <pc:docMk/>
            <pc:sldMk cId="3836436424" sldId="368"/>
            <ac:cxnSpMk id="41" creationId="{BC5B1692-CFDA-41AD-B733-3381D9223B94}"/>
          </ac:cxnSpMkLst>
        </pc:cxnChg>
        <pc:cxnChg chg="add mod">
          <ac:chgData name="Flint Zhao" userId="99f3a1bc157eb204" providerId="LiveId" clId="{66F76254-3771-4472-80BF-E4A1AF00EA3C}" dt="2018-04-26T08:27:07.561" v="2853" actId="14100"/>
          <ac:cxnSpMkLst>
            <pc:docMk/>
            <pc:sldMk cId="3836436424" sldId="368"/>
            <ac:cxnSpMk id="44" creationId="{50D8EBE0-4240-4535-8CAA-4E8DCE2C161D}"/>
          </ac:cxnSpMkLst>
        </pc:cxnChg>
        <pc:cxnChg chg="add mod">
          <ac:chgData name="Flint Zhao" userId="99f3a1bc157eb204" providerId="LiveId" clId="{66F76254-3771-4472-80BF-E4A1AF00EA3C}" dt="2018-04-26T08:26:55.817" v="2852" actId="14100"/>
          <ac:cxnSpMkLst>
            <pc:docMk/>
            <pc:sldMk cId="3836436424" sldId="368"/>
            <ac:cxnSpMk id="47" creationId="{9EC2D13B-3D19-4823-A832-08DD1A4E029A}"/>
          </ac:cxnSpMkLst>
        </pc:cxnChg>
        <pc:cxnChg chg="add mod">
          <ac:chgData name="Flint Zhao" userId="99f3a1bc157eb204" providerId="LiveId" clId="{66F76254-3771-4472-80BF-E4A1AF00EA3C}" dt="2018-04-26T08:24:41.155" v="2812" actId="1076"/>
          <ac:cxnSpMkLst>
            <pc:docMk/>
            <pc:sldMk cId="3836436424" sldId="368"/>
            <ac:cxnSpMk id="53" creationId="{EA41B3DC-85CB-4B58-BFAB-2FED30C7392D}"/>
          </ac:cxnSpMkLst>
        </pc:cxnChg>
        <pc:cxnChg chg="add mod">
          <ac:chgData name="Flint Zhao" userId="99f3a1bc157eb204" providerId="LiveId" clId="{66F76254-3771-4472-80BF-E4A1AF00EA3C}" dt="2018-04-26T08:27:14.841" v="2855" actId="14100"/>
          <ac:cxnSpMkLst>
            <pc:docMk/>
            <pc:sldMk cId="3836436424" sldId="368"/>
            <ac:cxnSpMk id="56" creationId="{FAE9BE34-C884-4832-A9E9-A1F17A6A021C}"/>
          </ac:cxnSpMkLst>
        </pc:cxnChg>
        <pc:cxnChg chg="add mod">
          <ac:chgData name="Flint Zhao" userId="99f3a1bc157eb204" providerId="LiveId" clId="{66F76254-3771-4472-80BF-E4A1AF00EA3C}" dt="2018-04-26T08:27:24.729" v="2858" actId="14100"/>
          <ac:cxnSpMkLst>
            <pc:docMk/>
            <pc:sldMk cId="3836436424" sldId="368"/>
            <ac:cxnSpMk id="63" creationId="{5C511233-DC6E-40AA-BCEA-96051237FA53}"/>
          </ac:cxnSpMkLst>
        </pc:cxnChg>
        <pc:cxnChg chg="add mod">
          <ac:chgData name="Flint Zhao" userId="99f3a1bc157eb204" providerId="LiveId" clId="{66F76254-3771-4472-80BF-E4A1AF00EA3C}" dt="2018-04-26T08:27:28.369" v="2859" actId="14100"/>
          <ac:cxnSpMkLst>
            <pc:docMk/>
            <pc:sldMk cId="3836436424" sldId="368"/>
            <ac:cxnSpMk id="66" creationId="{EAF80287-B64F-47EE-8C42-D86D84981512}"/>
          </ac:cxnSpMkLst>
        </pc:cxnChg>
        <pc:cxnChg chg="add mod">
          <ac:chgData name="Flint Zhao" userId="99f3a1bc157eb204" providerId="LiveId" clId="{66F76254-3771-4472-80BF-E4A1AF00EA3C}" dt="2018-04-26T08:27:11.241" v="2854" actId="14100"/>
          <ac:cxnSpMkLst>
            <pc:docMk/>
            <pc:sldMk cId="3836436424" sldId="368"/>
            <ac:cxnSpMk id="75" creationId="{E30550E7-9E46-403B-81DE-FFFEF782247C}"/>
          </ac:cxnSpMkLst>
        </pc:cxnChg>
        <pc:cxnChg chg="add mod">
          <ac:chgData name="Flint Zhao" userId="99f3a1bc157eb204" providerId="LiveId" clId="{66F76254-3771-4472-80BF-E4A1AF00EA3C}" dt="2018-04-26T08:27:19.969" v="2856" actId="14100"/>
          <ac:cxnSpMkLst>
            <pc:docMk/>
            <pc:sldMk cId="3836436424" sldId="368"/>
            <ac:cxnSpMk id="78" creationId="{BA40269C-5701-4549-B704-ABF2BC03CC98}"/>
          </ac:cxnSpMkLst>
        </pc:cxnChg>
        <pc:cxnChg chg="add mod">
          <ac:chgData name="Flint Zhao" userId="99f3a1bc157eb204" providerId="LiveId" clId="{66F76254-3771-4472-80BF-E4A1AF00EA3C}" dt="2018-04-26T08:25:02.009" v="2817" actId="14100"/>
          <ac:cxnSpMkLst>
            <pc:docMk/>
            <pc:sldMk cId="3836436424" sldId="368"/>
            <ac:cxnSpMk id="87" creationId="{63D1BD09-2F4A-4FA7-BAAB-9945DA8A0BEF}"/>
          </ac:cxnSpMkLst>
        </pc:cxnChg>
        <pc:cxnChg chg="add del mod">
          <ac:chgData name="Flint Zhao" userId="99f3a1bc157eb204" providerId="LiveId" clId="{66F76254-3771-4472-80BF-E4A1AF00EA3C}" dt="2018-04-26T08:25:50.125" v="2843" actId="478"/>
          <ac:cxnSpMkLst>
            <pc:docMk/>
            <pc:sldMk cId="3836436424" sldId="368"/>
            <ac:cxnSpMk id="90" creationId="{1D4C07C0-0D9C-4C35-A9AA-21AC997D9879}"/>
          </ac:cxnSpMkLst>
        </pc:cxnChg>
      </pc:sldChg>
      <pc:sldChg chg="addSp delSp modSp add">
        <pc:chgData name="Flint Zhao" userId="99f3a1bc157eb204" providerId="LiveId" clId="{66F76254-3771-4472-80BF-E4A1AF00EA3C}" dt="2018-04-26T07:46:23.414" v="2589" actId="207"/>
        <pc:sldMkLst>
          <pc:docMk/>
          <pc:sldMk cId="4010577238" sldId="369"/>
        </pc:sldMkLst>
        <pc:spChg chg="mod">
          <ac:chgData name="Flint Zhao" userId="99f3a1bc157eb204" providerId="LiveId" clId="{66F76254-3771-4472-80BF-E4A1AF00EA3C}" dt="2018-04-26T07:03:28.500" v="1561"/>
          <ac:spMkLst>
            <pc:docMk/>
            <pc:sldMk cId="4010577238" sldId="369"/>
            <ac:spMk id="3" creationId="{00000000-0000-0000-0000-000000000000}"/>
          </ac:spMkLst>
        </pc:spChg>
        <pc:spChg chg="add del">
          <ac:chgData name="Flint Zhao" userId="99f3a1bc157eb204" providerId="LiveId" clId="{66F76254-3771-4472-80BF-E4A1AF00EA3C}" dt="2018-04-26T07:05:30.826" v="1598"/>
          <ac:spMkLst>
            <pc:docMk/>
            <pc:sldMk cId="4010577238" sldId="369"/>
            <ac:spMk id="4" creationId="{0A128174-DE91-40FB-A8B9-3D0DE6E5106C}"/>
          </ac:spMkLst>
        </pc:spChg>
        <pc:spChg chg="add mod">
          <ac:chgData name="Flint Zhao" userId="99f3a1bc157eb204" providerId="LiveId" clId="{66F76254-3771-4472-80BF-E4A1AF00EA3C}" dt="2018-04-26T07:17:12.043" v="1903"/>
          <ac:spMkLst>
            <pc:docMk/>
            <pc:sldMk cId="4010577238" sldId="369"/>
            <ac:spMk id="5" creationId="{59C9C3AA-FDC3-41D9-8D89-A31922BD970F}"/>
          </ac:spMkLst>
        </pc:spChg>
        <pc:spChg chg="add del">
          <ac:chgData name="Flint Zhao" userId="99f3a1bc157eb204" providerId="LiveId" clId="{66F76254-3771-4472-80BF-E4A1AF00EA3C}" dt="2018-04-26T07:10:28.254" v="1630"/>
          <ac:spMkLst>
            <pc:docMk/>
            <pc:sldMk cId="4010577238" sldId="369"/>
            <ac:spMk id="6" creationId="{D7FE38A6-B512-4632-B80C-0E4C8674E892}"/>
          </ac:spMkLst>
        </pc:spChg>
        <pc:spChg chg="add mod">
          <ac:chgData name="Flint Zhao" userId="99f3a1bc157eb204" providerId="LiveId" clId="{66F76254-3771-4472-80BF-E4A1AF00EA3C}" dt="2018-04-26T07:46:23.414" v="2589" actId="207"/>
          <ac:spMkLst>
            <pc:docMk/>
            <pc:sldMk cId="4010577238" sldId="369"/>
            <ac:spMk id="7" creationId="{02FCF736-C0E1-4BB5-89D0-97B225A6FB1A}"/>
          </ac:spMkLst>
        </pc:spChg>
        <pc:spChg chg="add del">
          <ac:chgData name="Flint Zhao" userId="99f3a1bc157eb204" providerId="LiveId" clId="{66F76254-3771-4472-80BF-E4A1AF00EA3C}" dt="2018-04-26T07:18:16.272" v="1926" actId="478"/>
          <ac:spMkLst>
            <pc:docMk/>
            <pc:sldMk cId="4010577238" sldId="369"/>
            <ac:spMk id="8" creationId="{D1FFB322-CDB5-44CF-B8FD-E8C479D5E9D5}"/>
          </ac:spMkLst>
        </pc:spChg>
        <pc:spChg chg="add del mod">
          <ac:chgData name="Flint Zhao" userId="99f3a1bc157eb204" providerId="LiveId" clId="{66F76254-3771-4472-80BF-E4A1AF00EA3C}" dt="2018-04-26T07:04:21.119" v="1596"/>
          <ac:spMkLst>
            <pc:docMk/>
            <pc:sldMk cId="4010577238" sldId="369"/>
            <ac:spMk id="9" creationId="{BFD2409E-CE7C-4A4F-BAA0-6257BBC186E2}"/>
          </ac:spMkLst>
        </pc:spChg>
        <pc:spChg chg="add mod">
          <ac:chgData name="Flint Zhao" userId="99f3a1bc157eb204" providerId="LiveId" clId="{66F76254-3771-4472-80BF-E4A1AF00EA3C}" dt="2018-04-26T07:40:38.748" v="2448" actId="1076"/>
          <ac:spMkLst>
            <pc:docMk/>
            <pc:sldMk cId="4010577238" sldId="369"/>
            <ac:spMk id="10" creationId="{03732D26-D677-433A-8B47-447CEBBCCB9C}"/>
          </ac:spMkLst>
        </pc:spChg>
        <pc:spChg chg="add del">
          <ac:chgData name="Flint Zhao" userId="99f3a1bc157eb204" providerId="LiveId" clId="{66F76254-3771-4472-80BF-E4A1AF00EA3C}" dt="2018-04-26T07:27:20.664" v="2057"/>
          <ac:spMkLst>
            <pc:docMk/>
            <pc:sldMk cId="4010577238" sldId="369"/>
            <ac:spMk id="11" creationId="{B0AF86DF-3D6C-44B9-8ED3-8C07B91852E0}"/>
          </ac:spMkLst>
        </pc:spChg>
        <pc:spChg chg="del">
          <ac:chgData name="Flint Zhao" userId="99f3a1bc157eb204" providerId="LiveId" clId="{66F76254-3771-4472-80BF-E4A1AF00EA3C}" dt="2018-04-26T07:03:36.309" v="1562" actId="478"/>
          <ac:spMkLst>
            <pc:docMk/>
            <pc:sldMk cId="4010577238" sldId="369"/>
            <ac:spMk id="12" creationId="{CFE079E9-814C-4B35-8D4B-935182C7EB6B}"/>
          </ac:spMkLst>
        </pc:spChg>
        <pc:spChg chg="del">
          <ac:chgData name="Flint Zhao" userId="99f3a1bc157eb204" providerId="LiveId" clId="{66F76254-3771-4472-80BF-E4A1AF00EA3C}" dt="2018-04-26T07:03:38.838" v="1564" actId="478"/>
          <ac:spMkLst>
            <pc:docMk/>
            <pc:sldMk cId="4010577238" sldId="369"/>
            <ac:spMk id="13" creationId="{82770BD5-7D0B-49AF-BD4F-C13E74E02536}"/>
          </ac:spMkLst>
        </pc:spChg>
        <pc:spChg chg="del">
          <ac:chgData name="Flint Zhao" userId="99f3a1bc157eb204" providerId="LiveId" clId="{66F76254-3771-4472-80BF-E4A1AF00EA3C}" dt="2018-04-26T07:03:42.114" v="1566" actId="478"/>
          <ac:spMkLst>
            <pc:docMk/>
            <pc:sldMk cId="4010577238" sldId="369"/>
            <ac:spMk id="15" creationId="{99D16E7C-0A1F-4DB7-8F7E-9731AE5DBF9D}"/>
          </ac:spMkLst>
        </pc:spChg>
        <pc:spChg chg="add mod">
          <ac:chgData name="Flint Zhao" userId="99f3a1bc157eb204" providerId="LiveId" clId="{66F76254-3771-4472-80BF-E4A1AF00EA3C}" dt="2018-04-26T07:45:33.670" v="2581" actId="1076"/>
          <ac:spMkLst>
            <pc:docMk/>
            <pc:sldMk cId="4010577238" sldId="369"/>
            <ac:spMk id="16" creationId="{218338F7-14D9-4619-AC12-9996C3EB6703}"/>
          </ac:spMkLst>
        </pc:spChg>
        <pc:spChg chg="del">
          <ac:chgData name="Flint Zhao" userId="99f3a1bc157eb204" providerId="LiveId" clId="{66F76254-3771-4472-80BF-E4A1AF00EA3C}" dt="2018-04-26T07:03:40.218" v="1565" actId="478"/>
          <ac:spMkLst>
            <pc:docMk/>
            <pc:sldMk cId="4010577238" sldId="369"/>
            <ac:spMk id="17" creationId="{C4B9F54B-C5AB-4E04-88FA-107F153D52F7}"/>
          </ac:spMkLst>
        </pc:spChg>
        <pc:spChg chg="del mod">
          <ac:chgData name="Flint Zhao" userId="99f3a1bc157eb204" providerId="LiveId" clId="{66F76254-3771-4472-80BF-E4A1AF00EA3C}" dt="2018-04-26T07:04:11.131" v="1588" actId="478"/>
          <ac:spMkLst>
            <pc:docMk/>
            <pc:sldMk cId="4010577238" sldId="369"/>
            <ac:spMk id="19" creationId="{D1019EEC-1FEC-4367-9049-ACD83F21A72D}"/>
          </ac:spMkLst>
        </pc:spChg>
        <pc:spChg chg="add mod">
          <ac:chgData name="Flint Zhao" userId="99f3a1bc157eb204" providerId="LiveId" clId="{66F76254-3771-4472-80BF-E4A1AF00EA3C}" dt="2018-04-26T07:34:27.308" v="2268" actId="207"/>
          <ac:spMkLst>
            <pc:docMk/>
            <pc:sldMk cId="4010577238" sldId="369"/>
            <ac:spMk id="20" creationId="{3B5ED268-4C9C-4538-BA25-8A97603C239D}"/>
          </ac:spMkLst>
        </pc:spChg>
        <pc:spChg chg="add mod">
          <ac:chgData name="Flint Zhao" userId="99f3a1bc157eb204" providerId="LiveId" clId="{66F76254-3771-4472-80BF-E4A1AF00EA3C}" dt="2018-04-26T07:40:44.365" v="2449" actId="1076"/>
          <ac:spMkLst>
            <pc:docMk/>
            <pc:sldMk cId="4010577238" sldId="369"/>
            <ac:spMk id="23" creationId="{389B9F1E-05A6-460C-A796-7415950F33BF}"/>
          </ac:spMkLst>
        </pc:spChg>
        <pc:picChg chg="del">
          <ac:chgData name="Flint Zhao" userId="99f3a1bc157eb204" providerId="LiveId" clId="{66F76254-3771-4472-80BF-E4A1AF00EA3C}" dt="2018-04-26T07:03:36.943" v="1563" actId="478"/>
          <ac:picMkLst>
            <pc:docMk/>
            <pc:sldMk cId="4010577238" sldId="369"/>
            <ac:picMk id="2" creationId="{7DC51F03-B8B0-47DE-977D-3D75273781F2}"/>
          </ac:picMkLst>
        </pc:picChg>
        <pc:picChg chg="del">
          <ac:chgData name="Flint Zhao" userId="99f3a1bc157eb204" providerId="LiveId" clId="{66F76254-3771-4472-80BF-E4A1AF00EA3C}" dt="2018-04-26T07:03:42.913" v="1567" actId="478"/>
          <ac:picMkLst>
            <pc:docMk/>
            <pc:sldMk cId="4010577238" sldId="369"/>
            <ac:picMk id="18" creationId="{910F2A21-3F08-4002-A912-D85F763D254F}"/>
          </ac:picMkLst>
        </pc:picChg>
        <pc:picChg chg="add mod">
          <ac:chgData name="Flint Zhao" userId="99f3a1bc157eb204" providerId="LiveId" clId="{66F76254-3771-4472-80BF-E4A1AF00EA3C}" dt="2018-04-26T07:40:55.229" v="2453" actId="1076"/>
          <ac:picMkLst>
            <pc:docMk/>
            <pc:sldMk cId="4010577238" sldId="369"/>
            <ac:picMk id="2050" creationId="{6F1810AE-DE42-4724-9D7A-8548B2ECCED2}"/>
          </ac:picMkLst>
        </pc:picChg>
        <pc:picChg chg="add mod modCrop">
          <ac:chgData name="Flint Zhao" userId="99f3a1bc157eb204" providerId="LiveId" clId="{66F76254-3771-4472-80BF-E4A1AF00EA3C}" dt="2018-04-26T07:41:00.005" v="2456" actId="1076"/>
          <ac:picMkLst>
            <pc:docMk/>
            <pc:sldMk cId="4010577238" sldId="369"/>
            <ac:picMk id="2052" creationId="{76A0268B-8C2F-483A-8916-ABAE85E2353C}"/>
          </ac:picMkLst>
        </pc:picChg>
      </pc:sldChg>
      <pc:sldChg chg="addSp delSp modSp add delAnim modAnim">
        <pc:chgData name="Flint Zhao" userId="99f3a1bc157eb204" providerId="LiveId" clId="{66F76254-3771-4472-80BF-E4A1AF00EA3C}" dt="2018-04-26T08:36:18.610" v="2965" actId="1076"/>
        <pc:sldMkLst>
          <pc:docMk/>
          <pc:sldMk cId="1805763458" sldId="370"/>
        </pc:sldMkLst>
        <pc:spChg chg="add mod">
          <ac:chgData name="Flint Zhao" userId="99f3a1bc157eb204" providerId="LiveId" clId="{66F76254-3771-4472-80BF-E4A1AF00EA3C}" dt="2018-04-26T08:33:55.364" v="2936" actId="208"/>
          <ac:spMkLst>
            <pc:docMk/>
            <pc:sldMk cId="1805763458" sldId="370"/>
            <ac:spMk id="2" creationId="{1A7A025E-84E9-4FBF-ABB6-5DA052BC3877}"/>
          </ac:spMkLst>
        </pc:spChg>
        <pc:spChg chg="add del mod">
          <ac:chgData name="Flint Zhao" userId="99f3a1bc157eb204" providerId="LiveId" clId="{66F76254-3771-4472-80BF-E4A1AF00EA3C}" dt="2018-04-26T08:30:35.328" v="2890" actId="478"/>
          <ac:spMkLst>
            <pc:docMk/>
            <pc:sldMk cId="1805763458" sldId="370"/>
            <ac:spMk id="37" creationId="{B2CAE52B-B4B4-46A0-87BD-35D1FF6390CF}"/>
          </ac:spMkLst>
        </pc:spChg>
        <pc:spChg chg="add mod">
          <ac:chgData name="Flint Zhao" userId="99f3a1bc157eb204" providerId="LiveId" clId="{66F76254-3771-4472-80BF-E4A1AF00EA3C}" dt="2018-04-26T08:34:01.442" v="2937" actId="313"/>
          <ac:spMkLst>
            <pc:docMk/>
            <pc:sldMk cId="1805763458" sldId="370"/>
            <ac:spMk id="38" creationId="{3A5AE733-07B3-46F4-8D7C-6A55FEE6EACD}"/>
          </ac:spMkLst>
        </pc:spChg>
        <pc:spChg chg="del">
          <ac:chgData name="Flint Zhao" userId="99f3a1bc157eb204" providerId="LiveId" clId="{66F76254-3771-4472-80BF-E4A1AF00EA3C}" dt="2018-04-26T08:28:31.372" v="2862" actId="478"/>
          <ac:spMkLst>
            <pc:docMk/>
            <pc:sldMk cId="1805763458" sldId="370"/>
            <ac:spMk id="4121" creationId="{05452A22-368B-497D-88F4-1F24F476A466}"/>
          </ac:spMkLst>
        </pc:spChg>
        <pc:picChg chg="add mod modCrop">
          <ac:chgData name="Flint Zhao" userId="99f3a1bc157eb204" providerId="LiveId" clId="{66F76254-3771-4472-80BF-E4A1AF00EA3C}" dt="2018-04-26T08:29:03.498" v="2868" actId="1076"/>
          <ac:picMkLst>
            <pc:docMk/>
            <pc:sldMk cId="1805763458" sldId="370"/>
            <ac:picMk id="33" creationId="{29F66FFE-6B17-444E-86BF-209A605E5431}"/>
          </ac:picMkLst>
        </pc:picChg>
        <pc:picChg chg="add del mod modCrop">
          <ac:chgData name="Flint Zhao" userId="99f3a1bc157eb204" providerId="LiveId" clId="{66F76254-3771-4472-80BF-E4A1AF00EA3C}" dt="2018-04-26T08:29:47.437" v="2878"/>
          <ac:picMkLst>
            <pc:docMk/>
            <pc:sldMk cId="1805763458" sldId="370"/>
            <ac:picMk id="34" creationId="{253DC7D8-A758-4C67-AB71-AC8AE6F24CAB}"/>
          </ac:picMkLst>
        </pc:picChg>
        <pc:picChg chg="add mod modCrop">
          <ac:chgData name="Flint Zhao" userId="99f3a1bc157eb204" providerId="LiveId" clId="{66F76254-3771-4472-80BF-E4A1AF00EA3C}" dt="2018-04-26T08:30:10.953" v="2887" actId="1076"/>
          <ac:picMkLst>
            <pc:docMk/>
            <pc:sldMk cId="1805763458" sldId="370"/>
            <ac:picMk id="36" creationId="{A2241192-6740-4E69-9CF8-EDB054EFD9F4}"/>
          </ac:picMkLst>
        </pc:picChg>
        <pc:picChg chg="del">
          <ac:chgData name="Flint Zhao" userId="99f3a1bc157eb204" providerId="LiveId" clId="{66F76254-3771-4472-80BF-E4A1AF00EA3C}" dt="2018-04-26T08:28:31.372" v="2862" actId="478"/>
          <ac:picMkLst>
            <pc:docMk/>
            <pc:sldMk cId="1805763458" sldId="370"/>
            <ac:picMk id="4098" creationId="{6E998B87-1DEA-4A63-8D16-6B6D72B8B762}"/>
          </ac:picMkLst>
        </pc:picChg>
        <pc:picChg chg="del">
          <ac:chgData name="Flint Zhao" userId="99f3a1bc157eb204" providerId="LiveId" clId="{66F76254-3771-4472-80BF-E4A1AF00EA3C}" dt="2018-04-26T08:28:33.781" v="2863" actId="478"/>
          <ac:picMkLst>
            <pc:docMk/>
            <pc:sldMk cId="1805763458" sldId="370"/>
            <ac:picMk id="4100" creationId="{B2ACDD86-A05E-437B-8D15-4A60B23BBB93}"/>
          </ac:picMkLst>
        </pc:picChg>
        <pc:picChg chg="del">
          <ac:chgData name="Flint Zhao" userId="99f3a1bc157eb204" providerId="LiveId" clId="{66F76254-3771-4472-80BF-E4A1AF00EA3C}" dt="2018-04-26T08:28:31.372" v="2862" actId="478"/>
          <ac:picMkLst>
            <pc:docMk/>
            <pc:sldMk cId="1805763458" sldId="370"/>
            <ac:picMk id="4102" creationId="{C89D0CA6-74A4-4B8D-8308-6E9084A90648}"/>
          </ac:picMkLst>
        </pc:picChg>
        <pc:picChg chg="del">
          <ac:chgData name="Flint Zhao" userId="99f3a1bc157eb204" providerId="LiveId" clId="{66F76254-3771-4472-80BF-E4A1AF00EA3C}" dt="2018-04-26T08:28:31.372" v="2862" actId="478"/>
          <ac:picMkLst>
            <pc:docMk/>
            <pc:sldMk cId="1805763458" sldId="370"/>
            <ac:picMk id="4104" creationId="{FDF028CD-1E57-4CC4-8423-2458A4545C4B}"/>
          </ac:picMkLst>
        </pc:picChg>
        <pc:picChg chg="del">
          <ac:chgData name="Flint Zhao" userId="99f3a1bc157eb204" providerId="LiveId" clId="{66F76254-3771-4472-80BF-E4A1AF00EA3C}" dt="2018-04-26T08:28:31.372" v="2862" actId="478"/>
          <ac:picMkLst>
            <pc:docMk/>
            <pc:sldMk cId="1805763458" sldId="370"/>
            <ac:picMk id="4106" creationId="{C4920DA0-AD94-4044-BD27-D7D6947A232B}"/>
          </ac:picMkLst>
        </pc:picChg>
        <pc:picChg chg="del">
          <ac:chgData name="Flint Zhao" userId="99f3a1bc157eb204" providerId="LiveId" clId="{66F76254-3771-4472-80BF-E4A1AF00EA3C}" dt="2018-04-26T08:28:31.372" v="2862" actId="478"/>
          <ac:picMkLst>
            <pc:docMk/>
            <pc:sldMk cId="1805763458" sldId="370"/>
            <ac:picMk id="4110" creationId="{CEAC8917-FB08-47B6-A503-D06ADB1DB716}"/>
          </ac:picMkLst>
        </pc:picChg>
        <pc:picChg chg="del">
          <ac:chgData name="Flint Zhao" userId="99f3a1bc157eb204" providerId="LiveId" clId="{66F76254-3771-4472-80BF-E4A1AF00EA3C}" dt="2018-04-26T08:28:31.372" v="2862" actId="478"/>
          <ac:picMkLst>
            <pc:docMk/>
            <pc:sldMk cId="1805763458" sldId="370"/>
            <ac:picMk id="4112" creationId="{1CB9FFFC-2097-4FD7-A70E-18587E2BB4F2}"/>
          </ac:picMkLst>
        </pc:picChg>
        <pc:picChg chg="del">
          <ac:chgData name="Flint Zhao" userId="99f3a1bc157eb204" providerId="LiveId" clId="{66F76254-3771-4472-80BF-E4A1AF00EA3C}" dt="2018-04-26T08:28:31.372" v="2862" actId="478"/>
          <ac:picMkLst>
            <pc:docMk/>
            <pc:sldMk cId="1805763458" sldId="370"/>
            <ac:picMk id="4114" creationId="{3FCC1A48-4FF9-4D0B-A1F0-47107B513B8A}"/>
          </ac:picMkLst>
        </pc:picChg>
        <pc:picChg chg="del">
          <ac:chgData name="Flint Zhao" userId="99f3a1bc157eb204" providerId="LiveId" clId="{66F76254-3771-4472-80BF-E4A1AF00EA3C}" dt="2018-04-26T08:28:31.372" v="2862" actId="478"/>
          <ac:picMkLst>
            <pc:docMk/>
            <pc:sldMk cId="1805763458" sldId="370"/>
            <ac:picMk id="4116" creationId="{68FBAA37-1F36-49E1-BBE1-B5B91E70E784}"/>
          </ac:picMkLst>
        </pc:picChg>
        <pc:picChg chg="del">
          <ac:chgData name="Flint Zhao" userId="99f3a1bc157eb204" providerId="LiveId" clId="{66F76254-3771-4472-80BF-E4A1AF00EA3C}" dt="2018-04-26T08:32:36.737" v="2930" actId="478"/>
          <ac:picMkLst>
            <pc:docMk/>
            <pc:sldMk cId="1805763458" sldId="370"/>
            <ac:picMk id="4118" creationId="{6E10335F-99C9-4747-80AC-39406763F593}"/>
          </ac:picMkLst>
        </pc:picChg>
        <pc:picChg chg="add mod">
          <ac:chgData name="Flint Zhao" userId="99f3a1bc157eb204" providerId="LiveId" clId="{66F76254-3771-4472-80BF-E4A1AF00EA3C}" dt="2018-04-26T08:34:20.626" v="2941" actId="1076"/>
          <ac:picMkLst>
            <pc:docMk/>
            <pc:sldMk cId="1805763458" sldId="370"/>
            <ac:picMk id="5122" creationId="{27F883B6-3628-4018-A9B3-5010758CCCD5}"/>
          </ac:picMkLst>
        </pc:picChg>
        <pc:picChg chg="add mod modCrop">
          <ac:chgData name="Flint Zhao" userId="99f3a1bc157eb204" providerId="LiveId" clId="{66F76254-3771-4472-80BF-E4A1AF00EA3C}" dt="2018-04-26T08:36:18.610" v="2965" actId="1076"/>
          <ac:picMkLst>
            <pc:docMk/>
            <pc:sldMk cId="1805763458" sldId="370"/>
            <ac:picMk id="5124" creationId="{9CC93FFF-71EB-47A5-90AA-F8633C74A1AA}"/>
          </ac:picMkLst>
        </pc:picChg>
        <pc:cxnChg chg="del mod">
          <ac:chgData name="Flint Zhao" userId="99f3a1bc157eb204" providerId="LiveId" clId="{66F76254-3771-4472-80BF-E4A1AF00EA3C}" dt="2018-04-26T08:28:31.372" v="2862" actId="478"/>
          <ac:cxnSpMkLst>
            <pc:docMk/>
            <pc:sldMk cId="1805763458" sldId="370"/>
            <ac:cxnSpMk id="20" creationId="{AC729DA4-302C-4D59-B078-C70C9CB16B7C}"/>
          </ac:cxnSpMkLst>
        </pc:cxnChg>
        <pc:cxnChg chg="del mod">
          <ac:chgData name="Flint Zhao" userId="99f3a1bc157eb204" providerId="LiveId" clId="{66F76254-3771-4472-80BF-E4A1AF00EA3C}" dt="2018-04-26T08:28:31.372" v="2862" actId="478"/>
          <ac:cxnSpMkLst>
            <pc:docMk/>
            <pc:sldMk cId="1805763458" sldId="370"/>
            <ac:cxnSpMk id="35" creationId="{80453809-37A2-4AE3-BFC3-AA2788A3B74B}"/>
          </ac:cxnSpMkLst>
        </pc:cxnChg>
        <pc:cxnChg chg="add mod">
          <ac:chgData name="Flint Zhao" userId="99f3a1bc157eb204" providerId="LiveId" clId="{66F76254-3771-4472-80BF-E4A1AF00EA3C}" dt="2018-04-26T08:34:20.626" v="2941" actId="1076"/>
          <ac:cxnSpMkLst>
            <pc:docMk/>
            <pc:sldMk cId="1805763458" sldId="370"/>
            <ac:cxnSpMk id="40" creationId="{2A13A3C6-37FB-48AE-9772-68F66E802292}"/>
          </ac:cxnSpMkLst>
        </pc:cxnChg>
        <pc:cxnChg chg="del mod">
          <ac:chgData name="Flint Zhao" userId="99f3a1bc157eb204" providerId="LiveId" clId="{66F76254-3771-4472-80BF-E4A1AF00EA3C}" dt="2018-04-26T08:28:31.372" v="2862" actId="478"/>
          <ac:cxnSpMkLst>
            <pc:docMk/>
            <pc:sldMk cId="1805763458" sldId="370"/>
            <ac:cxnSpMk id="41" creationId="{BC5B1692-CFDA-41AD-B733-3381D9223B94}"/>
          </ac:cxnSpMkLst>
        </pc:cxnChg>
        <pc:cxnChg chg="del mod">
          <ac:chgData name="Flint Zhao" userId="99f3a1bc157eb204" providerId="LiveId" clId="{66F76254-3771-4472-80BF-E4A1AF00EA3C}" dt="2018-04-26T08:28:31.372" v="2862" actId="478"/>
          <ac:cxnSpMkLst>
            <pc:docMk/>
            <pc:sldMk cId="1805763458" sldId="370"/>
            <ac:cxnSpMk id="44" creationId="{50D8EBE0-4240-4535-8CAA-4E8DCE2C161D}"/>
          </ac:cxnSpMkLst>
        </pc:cxnChg>
        <pc:cxnChg chg="add mod">
          <ac:chgData name="Flint Zhao" userId="99f3a1bc157eb204" providerId="LiveId" clId="{66F76254-3771-4472-80BF-E4A1AF00EA3C}" dt="2018-04-26T08:34:26.497" v="2944" actId="14100"/>
          <ac:cxnSpMkLst>
            <pc:docMk/>
            <pc:sldMk cId="1805763458" sldId="370"/>
            <ac:cxnSpMk id="45" creationId="{6340DB42-C208-40F8-ACE0-34FB4B2D4207}"/>
          </ac:cxnSpMkLst>
        </pc:cxnChg>
        <pc:cxnChg chg="del mod">
          <ac:chgData name="Flint Zhao" userId="99f3a1bc157eb204" providerId="LiveId" clId="{66F76254-3771-4472-80BF-E4A1AF00EA3C}" dt="2018-04-26T08:28:31.372" v="2862" actId="478"/>
          <ac:cxnSpMkLst>
            <pc:docMk/>
            <pc:sldMk cId="1805763458" sldId="370"/>
            <ac:cxnSpMk id="47" creationId="{9EC2D13B-3D19-4823-A832-08DD1A4E029A}"/>
          </ac:cxnSpMkLst>
        </pc:cxnChg>
        <pc:cxnChg chg="add mod">
          <ac:chgData name="Flint Zhao" userId="99f3a1bc157eb204" providerId="LiveId" clId="{66F76254-3771-4472-80BF-E4A1AF00EA3C}" dt="2018-04-26T08:34:33.435" v="2947" actId="14100"/>
          <ac:cxnSpMkLst>
            <pc:docMk/>
            <pc:sldMk cId="1805763458" sldId="370"/>
            <ac:cxnSpMk id="48" creationId="{2608AE37-6BDA-4EBC-9A2F-4C4AA1651C0A}"/>
          </ac:cxnSpMkLst>
        </pc:cxnChg>
        <pc:cxnChg chg="add mod">
          <ac:chgData name="Flint Zhao" userId="99f3a1bc157eb204" providerId="LiveId" clId="{66F76254-3771-4472-80BF-E4A1AF00EA3C}" dt="2018-04-26T08:34:38.858" v="2950" actId="14100"/>
          <ac:cxnSpMkLst>
            <pc:docMk/>
            <pc:sldMk cId="1805763458" sldId="370"/>
            <ac:cxnSpMk id="50" creationId="{758E6A5D-B6F1-453A-A181-FB96D1B927F5}"/>
          </ac:cxnSpMkLst>
        </pc:cxnChg>
        <pc:cxnChg chg="del mod">
          <ac:chgData name="Flint Zhao" userId="99f3a1bc157eb204" providerId="LiveId" clId="{66F76254-3771-4472-80BF-E4A1AF00EA3C}" dt="2018-04-26T08:28:31.372" v="2862" actId="478"/>
          <ac:cxnSpMkLst>
            <pc:docMk/>
            <pc:sldMk cId="1805763458" sldId="370"/>
            <ac:cxnSpMk id="53" creationId="{EA41B3DC-85CB-4B58-BFAB-2FED30C7392D}"/>
          </ac:cxnSpMkLst>
        </pc:cxnChg>
        <pc:cxnChg chg="add mod">
          <ac:chgData name="Flint Zhao" userId="99f3a1bc157eb204" providerId="LiveId" clId="{66F76254-3771-4472-80BF-E4A1AF00EA3C}" dt="2018-04-26T08:34:46.001" v="2953" actId="14100"/>
          <ac:cxnSpMkLst>
            <pc:docMk/>
            <pc:sldMk cId="1805763458" sldId="370"/>
            <ac:cxnSpMk id="54" creationId="{9CAB42EE-A9D8-4162-AAE3-ECE3F8C84887}"/>
          </ac:cxnSpMkLst>
        </pc:cxnChg>
        <pc:cxnChg chg="del mod">
          <ac:chgData name="Flint Zhao" userId="99f3a1bc157eb204" providerId="LiveId" clId="{66F76254-3771-4472-80BF-E4A1AF00EA3C}" dt="2018-04-26T08:28:31.372" v="2862" actId="478"/>
          <ac:cxnSpMkLst>
            <pc:docMk/>
            <pc:sldMk cId="1805763458" sldId="370"/>
            <ac:cxnSpMk id="56" creationId="{FAE9BE34-C884-4832-A9E9-A1F17A6A021C}"/>
          </ac:cxnSpMkLst>
        </pc:cxnChg>
        <pc:cxnChg chg="add mod">
          <ac:chgData name="Flint Zhao" userId="99f3a1bc157eb204" providerId="LiveId" clId="{66F76254-3771-4472-80BF-E4A1AF00EA3C}" dt="2018-04-26T08:36:18.610" v="2965" actId="1076"/>
          <ac:cxnSpMkLst>
            <pc:docMk/>
            <pc:sldMk cId="1805763458" sldId="370"/>
            <ac:cxnSpMk id="57" creationId="{0B5DDE64-E5C2-4E02-B641-8B6A186FC306}"/>
          </ac:cxnSpMkLst>
        </pc:cxnChg>
        <pc:cxnChg chg="del mod">
          <ac:chgData name="Flint Zhao" userId="99f3a1bc157eb204" providerId="LiveId" clId="{66F76254-3771-4472-80BF-E4A1AF00EA3C}" dt="2018-04-26T08:28:31.372" v="2862" actId="478"/>
          <ac:cxnSpMkLst>
            <pc:docMk/>
            <pc:sldMk cId="1805763458" sldId="370"/>
            <ac:cxnSpMk id="63" creationId="{5C511233-DC6E-40AA-BCEA-96051237FA53}"/>
          </ac:cxnSpMkLst>
        </pc:cxnChg>
        <pc:cxnChg chg="del mod">
          <ac:chgData name="Flint Zhao" userId="99f3a1bc157eb204" providerId="LiveId" clId="{66F76254-3771-4472-80BF-E4A1AF00EA3C}" dt="2018-04-26T08:28:31.372" v="2862" actId="478"/>
          <ac:cxnSpMkLst>
            <pc:docMk/>
            <pc:sldMk cId="1805763458" sldId="370"/>
            <ac:cxnSpMk id="66" creationId="{EAF80287-B64F-47EE-8C42-D86D84981512}"/>
          </ac:cxnSpMkLst>
        </pc:cxnChg>
        <pc:cxnChg chg="del mod">
          <ac:chgData name="Flint Zhao" userId="99f3a1bc157eb204" providerId="LiveId" clId="{66F76254-3771-4472-80BF-E4A1AF00EA3C}" dt="2018-04-26T08:28:31.372" v="2862" actId="478"/>
          <ac:cxnSpMkLst>
            <pc:docMk/>
            <pc:sldMk cId="1805763458" sldId="370"/>
            <ac:cxnSpMk id="75" creationId="{E30550E7-9E46-403B-81DE-FFFEF782247C}"/>
          </ac:cxnSpMkLst>
        </pc:cxnChg>
        <pc:cxnChg chg="del mod">
          <ac:chgData name="Flint Zhao" userId="99f3a1bc157eb204" providerId="LiveId" clId="{66F76254-3771-4472-80BF-E4A1AF00EA3C}" dt="2018-04-26T08:28:31.372" v="2862" actId="478"/>
          <ac:cxnSpMkLst>
            <pc:docMk/>
            <pc:sldMk cId="1805763458" sldId="370"/>
            <ac:cxnSpMk id="78" creationId="{BA40269C-5701-4549-B704-ABF2BC03CC98}"/>
          </ac:cxnSpMkLst>
        </pc:cxnChg>
        <pc:cxnChg chg="del mod">
          <ac:chgData name="Flint Zhao" userId="99f3a1bc157eb204" providerId="LiveId" clId="{66F76254-3771-4472-80BF-E4A1AF00EA3C}" dt="2018-04-26T08:28:31.372" v="2862" actId="478"/>
          <ac:cxnSpMkLst>
            <pc:docMk/>
            <pc:sldMk cId="1805763458" sldId="370"/>
            <ac:cxnSpMk id="87" creationId="{63D1BD09-2F4A-4FA7-BAAB-9945DA8A0BEF}"/>
          </ac:cxnSpMkLst>
        </pc:cxnChg>
      </pc:sldChg>
      <pc:sldChg chg="addSp delSp modSp add delAnim">
        <pc:chgData name="Flint Zhao" userId="99f3a1bc157eb204" providerId="LiveId" clId="{66F76254-3771-4472-80BF-E4A1AF00EA3C}" dt="2018-04-26T09:33:05.017" v="3310" actId="20577"/>
        <pc:sldMkLst>
          <pc:docMk/>
          <pc:sldMk cId="3298041132" sldId="371"/>
        </pc:sldMkLst>
        <pc:spChg chg="del">
          <ac:chgData name="Flint Zhao" userId="99f3a1bc157eb204" providerId="LiveId" clId="{66F76254-3771-4472-80BF-E4A1AF00EA3C}" dt="2018-04-26T09:07:12.714" v="2995" actId="478"/>
          <ac:spMkLst>
            <pc:docMk/>
            <pc:sldMk cId="3298041132" sldId="371"/>
            <ac:spMk id="2" creationId="{1A7A025E-84E9-4FBF-ABB6-5DA052BC3877}"/>
          </ac:spMkLst>
        </pc:spChg>
        <pc:spChg chg="mod">
          <ac:chgData name="Flint Zhao" userId="99f3a1bc157eb204" providerId="LiveId" clId="{66F76254-3771-4472-80BF-E4A1AF00EA3C}" dt="2018-04-26T09:06:43.080" v="2993"/>
          <ac:spMkLst>
            <pc:docMk/>
            <pc:sldMk cId="3298041132" sldId="371"/>
            <ac:spMk id="3" creationId="{00000000-0000-0000-0000-000000000000}"/>
          </ac:spMkLst>
        </pc:spChg>
        <pc:spChg chg="del">
          <ac:chgData name="Flint Zhao" userId="99f3a1bc157eb204" providerId="LiveId" clId="{66F76254-3771-4472-80BF-E4A1AF00EA3C}" dt="2018-04-26T09:07:08.050" v="2994" actId="478"/>
          <ac:spMkLst>
            <pc:docMk/>
            <pc:sldMk cId="3298041132" sldId="371"/>
            <ac:spMk id="4" creationId="{ED6AA8B6-F17B-447A-A1E6-67E651A9A21F}"/>
          </ac:spMkLst>
        </pc:spChg>
        <pc:spChg chg="del">
          <ac:chgData name="Flint Zhao" userId="99f3a1bc157eb204" providerId="LiveId" clId="{66F76254-3771-4472-80BF-E4A1AF00EA3C}" dt="2018-04-26T09:07:12.714" v="2995" actId="478"/>
          <ac:spMkLst>
            <pc:docMk/>
            <pc:sldMk cId="3298041132" sldId="371"/>
            <ac:spMk id="5" creationId="{E01113FE-2219-40C6-B4FF-CF43B587F883}"/>
          </ac:spMkLst>
        </pc:spChg>
        <pc:spChg chg="del">
          <ac:chgData name="Flint Zhao" userId="99f3a1bc157eb204" providerId="LiveId" clId="{66F76254-3771-4472-80BF-E4A1AF00EA3C}" dt="2018-04-26T09:07:12.714" v="2995" actId="478"/>
          <ac:spMkLst>
            <pc:docMk/>
            <pc:sldMk cId="3298041132" sldId="371"/>
            <ac:spMk id="6" creationId="{6249601D-27D9-4A70-8737-9568A7C2F711}"/>
          </ac:spMkLst>
        </pc:spChg>
        <pc:spChg chg="del">
          <ac:chgData name="Flint Zhao" userId="99f3a1bc157eb204" providerId="LiveId" clId="{66F76254-3771-4472-80BF-E4A1AF00EA3C}" dt="2018-04-26T09:07:12.714" v="2995" actId="478"/>
          <ac:spMkLst>
            <pc:docMk/>
            <pc:sldMk cId="3298041132" sldId="371"/>
            <ac:spMk id="7" creationId="{EE94A113-3974-467D-9FC9-B2DE60F80756}"/>
          </ac:spMkLst>
        </pc:spChg>
        <pc:spChg chg="del">
          <ac:chgData name="Flint Zhao" userId="99f3a1bc157eb204" providerId="LiveId" clId="{66F76254-3771-4472-80BF-E4A1AF00EA3C}" dt="2018-04-26T09:07:12.714" v="2995" actId="478"/>
          <ac:spMkLst>
            <pc:docMk/>
            <pc:sldMk cId="3298041132" sldId="371"/>
            <ac:spMk id="8" creationId="{161F1A17-7AD1-4320-8D20-DFCE0C938083}"/>
          </ac:spMkLst>
        </pc:spChg>
        <pc:spChg chg="del">
          <ac:chgData name="Flint Zhao" userId="99f3a1bc157eb204" providerId="LiveId" clId="{66F76254-3771-4472-80BF-E4A1AF00EA3C}" dt="2018-04-26T09:07:12.714" v="2995" actId="478"/>
          <ac:spMkLst>
            <pc:docMk/>
            <pc:sldMk cId="3298041132" sldId="371"/>
            <ac:spMk id="9" creationId="{02BC2ABC-CDAA-4E33-8819-0F028CC659B4}"/>
          </ac:spMkLst>
        </pc:spChg>
        <pc:spChg chg="add del">
          <ac:chgData name="Flint Zhao" userId="99f3a1bc157eb204" providerId="LiveId" clId="{66F76254-3771-4472-80BF-E4A1AF00EA3C}" dt="2018-04-26T09:08:44.106" v="2999"/>
          <ac:spMkLst>
            <pc:docMk/>
            <pc:sldMk cId="3298041132" sldId="371"/>
            <ac:spMk id="10" creationId="{774DE75D-8696-4DDD-AD0B-3ECD9E3ED192}"/>
          </ac:spMkLst>
        </pc:spChg>
        <pc:spChg chg="add del">
          <ac:chgData name="Flint Zhao" userId="99f3a1bc157eb204" providerId="LiveId" clId="{66F76254-3771-4472-80BF-E4A1AF00EA3C}" dt="2018-04-26T09:08:45.735" v="3001"/>
          <ac:spMkLst>
            <pc:docMk/>
            <pc:sldMk cId="3298041132" sldId="371"/>
            <ac:spMk id="11" creationId="{3983462C-F1B5-46FE-A53E-0E2BC9DCB5B3}"/>
          </ac:spMkLst>
        </pc:spChg>
        <pc:spChg chg="add del">
          <ac:chgData name="Flint Zhao" userId="99f3a1bc157eb204" providerId="LiveId" clId="{66F76254-3771-4472-80BF-E4A1AF00EA3C}" dt="2018-04-26T09:08:54.198" v="3013"/>
          <ac:spMkLst>
            <pc:docMk/>
            <pc:sldMk cId="3298041132" sldId="371"/>
            <ac:spMk id="12" creationId="{DC856115-D574-4403-89A5-5F5D10882B9B}"/>
          </ac:spMkLst>
        </pc:spChg>
        <pc:spChg chg="add mod">
          <ac:chgData name="Flint Zhao" userId="99f3a1bc157eb204" providerId="LiveId" clId="{66F76254-3771-4472-80BF-E4A1AF00EA3C}" dt="2018-04-26T09:24:42.717" v="3122" actId="2711"/>
          <ac:spMkLst>
            <pc:docMk/>
            <pc:sldMk cId="3298041132" sldId="371"/>
            <ac:spMk id="13" creationId="{BFE0D385-E45B-4A01-90E6-A57730646A93}"/>
          </ac:spMkLst>
        </pc:spChg>
        <pc:spChg chg="add del">
          <ac:chgData name="Flint Zhao" userId="99f3a1bc157eb204" providerId="LiveId" clId="{66F76254-3771-4472-80BF-E4A1AF00EA3C}" dt="2018-04-26T09:15:38.478" v="3045"/>
          <ac:spMkLst>
            <pc:docMk/>
            <pc:sldMk cId="3298041132" sldId="371"/>
            <ac:spMk id="15" creationId="{3AFD6073-6CE4-4DA9-A17E-CE5774466555}"/>
          </ac:spMkLst>
        </pc:spChg>
        <pc:spChg chg="add mod">
          <ac:chgData name="Flint Zhao" userId="99f3a1bc157eb204" providerId="LiveId" clId="{66F76254-3771-4472-80BF-E4A1AF00EA3C}" dt="2018-04-26T09:33:05.017" v="3310" actId="20577"/>
          <ac:spMkLst>
            <pc:docMk/>
            <pc:sldMk cId="3298041132" sldId="371"/>
            <ac:spMk id="16" creationId="{108F41BE-BC09-4002-9F1E-E940F4918CC4}"/>
          </ac:spMkLst>
        </pc:spChg>
        <pc:spChg chg="add del mod">
          <ac:chgData name="Flint Zhao" userId="99f3a1bc157eb204" providerId="LiveId" clId="{66F76254-3771-4472-80BF-E4A1AF00EA3C}" dt="2018-04-26T09:31:28.145" v="3229" actId="478"/>
          <ac:spMkLst>
            <pc:docMk/>
            <pc:sldMk cId="3298041132" sldId="371"/>
            <ac:spMk id="28" creationId="{19B64A32-CECD-425F-A313-AC384B5EDE00}"/>
          </ac:spMkLst>
        </pc:spChg>
        <pc:spChg chg="del">
          <ac:chgData name="Flint Zhao" userId="99f3a1bc157eb204" providerId="LiveId" clId="{66F76254-3771-4472-80BF-E4A1AF00EA3C}" dt="2018-04-26T09:07:12.714" v="2995" actId="478"/>
          <ac:spMkLst>
            <pc:docMk/>
            <pc:sldMk cId="3298041132" sldId="371"/>
            <ac:spMk id="38" creationId="{3A5AE733-07B3-46F4-8D7C-6A55FEE6EACD}"/>
          </ac:spMkLst>
        </pc:spChg>
        <pc:picChg chg="del">
          <ac:chgData name="Flint Zhao" userId="99f3a1bc157eb204" providerId="LiveId" clId="{66F76254-3771-4472-80BF-E4A1AF00EA3C}" dt="2018-04-26T09:07:12.714" v="2995" actId="478"/>
          <ac:picMkLst>
            <pc:docMk/>
            <pc:sldMk cId="3298041132" sldId="371"/>
            <ac:picMk id="33" creationId="{29F66FFE-6B17-444E-86BF-209A605E5431}"/>
          </ac:picMkLst>
        </pc:picChg>
        <pc:picChg chg="del">
          <ac:chgData name="Flint Zhao" userId="99f3a1bc157eb204" providerId="LiveId" clId="{66F76254-3771-4472-80BF-E4A1AF00EA3C}" dt="2018-04-26T09:07:12.714" v="2995" actId="478"/>
          <ac:picMkLst>
            <pc:docMk/>
            <pc:sldMk cId="3298041132" sldId="371"/>
            <ac:picMk id="36" creationId="{A2241192-6740-4E69-9CF8-EDB054EFD9F4}"/>
          </ac:picMkLst>
        </pc:picChg>
        <pc:picChg chg="del">
          <ac:chgData name="Flint Zhao" userId="99f3a1bc157eb204" providerId="LiveId" clId="{66F76254-3771-4472-80BF-E4A1AF00EA3C}" dt="2018-04-26T09:07:12.714" v="2995" actId="478"/>
          <ac:picMkLst>
            <pc:docMk/>
            <pc:sldMk cId="3298041132" sldId="371"/>
            <ac:picMk id="5122" creationId="{27F883B6-3628-4018-A9B3-5010758CCCD5}"/>
          </ac:picMkLst>
        </pc:picChg>
        <pc:picChg chg="del">
          <ac:chgData name="Flint Zhao" userId="99f3a1bc157eb204" providerId="LiveId" clId="{66F76254-3771-4472-80BF-E4A1AF00EA3C}" dt="2018-04-26T09:07:12.714" v="2995" actId="478"/>
          <ac:picMkLst>
            <pc:docMk/>
            <pc:sldMk cId="3298041132" sldId="371"/>
            <ac:picMk id="5124" creationId="{9CC93FFF-71EB-47A5-90AA-F8633C74A1AA}"/>
          </ac:picMkLst>
        </pc:picChg>
        <pc:cxnChg chg="del mod">
          <ac:chgData name="Flint Zhao" userId="99f3a1bc157eb204" providerId="LiveId" clId="{66F76254-3771-4472-80BF-E4A1AF00EA3C}" dt="2018-04-26T09:07:12.714" v="2995" actId="478"/>
          <ac:cxnSpMkLst>
            <pc:docMk/>
            <pc:sldMk cId="3298041132" sldId="371"/>
            <ac:cxnSpMk id="40" creationId="{2A13A3C6-37FB-48AE-9772-68F66E802292}"/>
          </ac:cxnSpMkLst>
        </pc:cxnChg>
        <pc:cxnChg chg="del mod">
          <ac:chgData name="Flint Zhao" userId="99f3a1bc157eb204" providerId="LiveId" clId="{66F76254-3771-4472-80BF-E4A1AF00EA3C}" dt="2018-04-26T09:07:12.714" v="2995" actId="478"/>
          <ac:cxnSpMkLst>
            <pc:docMk/>
            <pc:sldMk cId="3298041132" sldId="371"/>
            <ac:cxnSpMk id="45" creationId="{6340DB42-C208-40F8-ACE0-34FB4B2D4207}"/>
          </ac:cxnSpMkLst>
        </pc:cxnChg>
        <pc:cxnChg chg="del mod">
          <ac:chgData name="Flint Zhao" userId="99f3a1bc157eb204" providerId="LiveId" clId="{66F76254-3771-4472-80BF-E4A1AF00EA3C}" dt="2018-04-26T09:07:12.714" v="2995" actId="478"/>
          <ac:cxnSpMkLst>
            <pc:docMk/>
            <pc:sldMk cId="3298041132" sldId="371"/>
            <ac:cxnSpMk id="48" creationId="{2608AE37-6BDA-4EBC-9A2F-4C4AA1651C0A}"/>
          </ac:cxnSpMkLst>
        </pc:cxnChg>
        <pc:cxnChg chg="del mod">
          <ac:chgData name="Flint Zhao" userId="99f3a1bc157eb204" providerId="LiveId" clId="{66F76254-3771-4472-80BF-E4A1AF00EA3C}" dt="2018-04-26T09:07:12.714" v="2995" actId="478"/>
          <ac:cxnSpMkLst>
            <pc:docMk/>
            <pc:sldMk cId="3298041132" sldId="371"/>
            <ac:cxnSpMk id="50" creationId="{758E6A5D-B6F1-453A-A181-FB96D1B927F5}"/>
          </ac:cxnSpMkLst>
        </pc:cxnChg>
        <pc:cxnChg chg="del mod">
          <ac:chgData name="Flint Zhao" userId="99f3a1bc157eb204" providerId="LiveId" clId="{66F76254-3771-4472-80BF-E4A1AF00EA3C}" dt="2018-04-26T09:07:12.714" v="2995" actId="478"/>
          <ac:cxnSpMkLst>
            <pc:docMk/>
            <pc:sldMk cId="3298041132" sldId="371"/>
            <ac:cxnSpMk id="54" creationId="{9CAB42EE-A9D8-4162-AAE3-ECE3F8C84887}"/>
          </ac:cxnSpMkLst>
        </pc:cxnChg>
        <pc:cxnChg chg="del mod">
          <ac:chgData name="Flint Zhao" userId="99f3a1bc157eb204" providerId="LiveId" clId="{66F76254-3771-4472-80BF-E4A1AF00EA3C}" dt="2018-04-26T09:07:12.714" v="2995" actId="478"/>
          <ac:cxnSpMkLst>
            <pc:docMk/>
            <pc:sldMk cId="3298041132" sldId="371"/>
            <ac:cxnSpMk id="57" creationId="{0B5DDE64-E5C2-4E02-B641-8B6A186FC306}"/>
          </ac:cxnSpMkLst>
        </pc:cxnChg>
      </pc:sldChg>
      <pc:sldChg chg="addSp delSp modSp add delAnim modAnim">
        <pc:chgData name="Flint Zhao" userId="99f3a1bc157eb204" providerId="LiveId" clId="{66F76254-3771-4472-80BF-E4A1AF00EA3C}" dt="2018-04-26T11:43:17.106" v="3860" actId="478"/>
        <pc:sldMkLst>
          <pc:docMk/>
          <pc:sldMk cId="2649195554" sldId="372"/>
        </pc:sldMkLst>
        <pc:spChg chg="mod">
          <ac:chgData name="Flint Zhao" userId="99f3a1bc157eb204" providerId="LiveId" clId="{66F76254-3771-4472-80BF-E4A1AF00EA3C}" dt="2018-04-26T09:28:51.402" v="3205"/>
          <ac:spMkLst>
            <pc:docMk/>
            <pc:sldMk cId="2649195554" sldId="372"/>
            <ac:spMk id="3" creationId="{00000000-0000-0000-0000-000000000000}"/>
          </ac:spMkLst>
        </pc:spChg>
        <pc:spChg chg="add mod">
          <ac:chgData name="Flint Zhao" userId="99f3a1bc157eb204" providerId="LiveId" clId="{66F76254-3771-4472-80BF-E4A1AF00EA3C}" dt="2018-04-26T11:43:07.899" v="3857" actId="1076"/>
          <ac:spMkLst>
            <pc:docMk/>
            <pc:sldMk cId="2649195554" sldId="372"/>
            <ac:spMk id="8" creationId="{BB99F91D-8D71-442D-8FC2-B5CE6630B0A0}"/>
          </ac:spMkLst>
        </pc:spChg>
        <pc:spChg chg="add del mod">
          <ac:chgData name="Flint Zhao" userId="99f3a1bc157eb204" providerId="LiveId" clId="{66F76254-3771-4472-80BF-E4A1AF00EA3C}" dt="2018-04-26T11:42:49.387" v="3848" actId="478"/>
          <ac:spMkLst>
            <pc:docMk/>
            <pc:sldMk cId="2649195554" sldId="372"/>
            <ac:spMk id="9" creationId="{33A2351F-182F-491E-A2E4-30D24E6C0AA4}"/>
          </ac:spMkLst>
        </pc:spChg>
        <pc:spChg chg="add mod">
          <ac:chgData name="Flint Zhao" userId="99f3a1bc157eb204" providerId="LiveId" clId="{66F76254-3771-4472-80BF-E4A1AF00EA3C}" dt="2018-04-26T11:43:14.844" v="3859" actId="1076"/>
          <ac:spMkLst>
            <pc:docMk/>
            <pc:sldMk cId="2649195554" sldId="372"/>
            <ac:spMk id="10" creationId="{B2C8790D-24FA-407B-B2C5-F6BC4F29AC6E}"/>
          </ac:spMkLst>
        </pc:spChg>
        <pc:spChg chg="add mod">
          <ac:chgData name="Flint Zhao" userId="99f3a1bc157eb204" providerId="LiveId" clId="{66F76254-3771-4472-80BF-E4A1AF00EA3C}" dt="2018-04-26T11:43:11.787" v="3858" actId="1076"/>
          <ac:spMkLst>
            <pc:docMk/>
            <pc:sldMk cId="2649195554" sldId="372"/>
            <ac:spMk id="11" creationId="{A9B19181-CDEB-4667-AA8C-07E55176257C}"/>
          </ac:spMkLst>
        </pc:spChg>
        <pc:spChg chg="add mod">
          <ac:chgData name="Flint Zhao" userId="99f3a1bc157eb204" providerId="LiveId" clId="{66F76254-3771-4472-80BF-E4A1AF00EA3C}" dt="2018-04-26T11:24:25.498" v="3390" actId="1076"/>
          <ac:spMkLst>
            <pc:docMk/>
            <pc:sldMk cId="2649195554" sldId="372"/>
            <ac:spMk id="12" creationId="{9F6FAAA9-7357-40C1-A043-C6A4E6960931}"/>
          </ac:spMkLst>
        </pc:spChg>
        <pc:spChg chg="del">
          <ac:chgData name="Flint Zhao" userId="99f3a1bc157eb204" providerId="LiveId" clId="{66F76254-3771-4472-80BF-E4A1AF00EA3C}" dt="2018-04-26T09:28:57.005" v="3206" actId="478"/>
          <ac:spMkLst>
            <pc:docMk/>
            <pc:sldMk cId="2649195554" sldId="372"/>
            <ac:spMk id="13" creationId="{BFE0D385-E45B-4A01-90E6-A57730646A93}"/>
          </ac:spMkLst>
        </pc:spChg>
        <pc:spChg chg="add del mod">
          <ac:chgData name="Flint Zhao" userId="99f3a1bc157eb204" providerId="LiveId" clId="{66F76254-3771-4472-80BF-E4A1AF00EA3C}" dt="2018-04-26T11:43:17.106" v="3860" actId="478"/>
          <ac:spMkLst>
            <pc:docMk/>
            <pc:sldMk cId="2649195554" sldId="372"/>
            <ac:spMk id="15" creationId="{B7132362-BFF6-4BD9-AA0D-E920FEBA5446}"/>
          </ac:spMkLst>
        </pc:spChg>
        <pc:spChg chg="del">
          <ac:chgData name="Flint Zhao" userId="99f3a1bc157eb204" providerId="LiveId" clId="{66F76254-3771-4472-80BF-E4A1AF00EA3C}" dt="2018-04-26T09:28:58.615" v="3207" actId="478"/>
          <ac:spMkLst>
            <pc:docMk/>
            <pc:sldMk cId="2649195554" sldId="372"/>
            <ac:spMk id="16" creationId="{108F41BE-BC09-4002-9F1E-E940F4918CC4}"/>
          </ac:spMkLst>
        </pc:spChg>
        <pc:picChg chg="add del mod">
          <ac:chgData name="Flint Zhao" userId="99f3a1bc157eb204" providerId="LiveId" clId="{66F76254-3771-4472-80BF-E4A1AF00EA3C}" dt="2018-04-26T09:29:17.984" v="3211" actId="478"/>
          <ac:picMkLst>
            <pc:docMk/>
            <pc:sldMk cId="2649195554" sldId="372"/>
            <ac:picMk id="6146" creationId="{62F3BE16-58C1-4905-B534-693CAD8E0F1B}"/>
          </ac:picMkLst>
        </pc:picChg>
        <pc:picChg chg="add mod ord modCrop">
          <ac:chgData name="Flint Zhao" userId="99f3a1bc157eb204" providerId="LiveId" clId="{66F76254-3771-4472-80BF-E4A1AF00EA3C}" dt="2018-04-26T11:24:10.400" v="3389" actId="1076"/>
          <ac:picMkLst>
            <pc:docMk/>
            <pc:sldMk cId="2649195554" sldId="372"/>
            <ac:picMk id="6148" creationId="{134E5E64-5A4F-490C-B8D1-19F9574C354A}"/>
          </ac:picMkLst>
        </pc:picChg>
      </pc:sldChg>
      <pc:sldChg chg="addSp delSp modSp add del delAnim modAnim">
        <pc:chgData name="Flint Zhao" userId="99f3a1bc157eb204" providerId="LiveId" clId="{66F76254-3771-4472-80BF-E4A1AF00EA3C}" dt="2018-04-26T12:29:03.422" v="4570" actId="1076"/>
        <pc:sldMkLst>
          <pc:docMk/>
          <pc:sldMk cId="506311419" sldId="373"/>
        </pc:sldMkLst>
        <pc:spChg chg="mod">
          <ac:chgData name="Flint Zhao" userId="99f3a1bc157eb204" providerId="LiveId" clId="{66F76254-3771-4472-80BF-E4A1AF00EA3C}" dt="2018-04-26T11:47:34.214" v="3992"/>
          <ac:spMkLst>
            <pc:docMk/>
            <pc:sldMk cId="506311419" sldId="373"/>
            <ac:spMk id="3" creationId="{00000000-0000-0000-0000-000000000000}"/>
          </ac:spMkLst>
        </pc:spChg>
        <pc:spChg chg="del">
          <ac:chgData name="Flint Zhao" userId="99f3a1bc157eb204" providerId="LiveId" clId="{66F76254-3771-4472-80BF-E4A1AF00EA3C}" dt="2018-04-26T11:43:45.573" v="3863" actId="478"/>
          <ac:spMkLst>
            <pc:docMk/>
            <pc:sldMk cId="506311419" sldId="373"/>
            <ac:spMk id="8" creationId="{BB99F91D-8D71-442D-8FC2-B5CE6630B0A0}"/>
          </ac:spMkLst>
        </pc:spChg>
        <pc:spChg chg="del mod">
          <ac:chgData name="Flint Zhao" userId="99f3a1bc157eb204" providerId="LiveId" clId="{66F76254-3771-4472-80BF-E4A1AF00EA3C}" dt="2018-04-26T11:43:45.573" v="3863" actId="478"/>
          <ac:spMkLst>
            <pc:docMk/>
            <pc:sldMk cId="506311419" sldId="373"/>
            <ac:spMk id="9" creationId="{33A2351F-182F-491E-A2E4-30D24E6C0AA4}"/>
          </ac:spMkLst>
        </pc:spChg>
        <pc:spChg chg="del">
          <ac:chgData name="Flint Zhao" userId="99f3a1bc157eb204" providerId="LiveId" clId="{66F76254-3771-4472-80BF-E4A1AF00EA3C}" dt="2018-04-26T11:43:45.573" v="3863" actId="478"/>
          <ac:spMkLst>
            <pc:docMk/>
            <pc:sldMk cId="506311419" sldId="373"/>
            <ac:spMk id="10" creationId="{B2C8790D-24FA-407B-B2C5-F6BC4F29AC6E}"/>
          </ac:spMkLst>
        </pc:spChg>
        <pc:spChg chg="del mod">
          <ac:chgData name="Flint Zhao" userId="99f3a1bc157eb204" providerId="LiveId" clId="{66F76254-3771-4472-80BF-E4A1AF00EA3C}" dt="2018-04-26T11:43:45.573" v="3863" actId="478"/>
          <ac:spMkLst>
            <pc:docMk/>
            <pc:sldMk cId="506311419" sldId="373"/>
            <ac:spMk id="11" creationId="{A9B19181-CDEB-4667-AA8C-07E55176257C}"/>
          </ac:spMkLst>
        </pc:spChg>
        <pc:spChg chg="del">
          <ac:chgData name="Flint Zhao" userId="99f3a1bc157eb204" providerId="LiveId" clId="{66F76254-3771-4472-80BF-E4A1AF00EA3C}" dt="2018-04-26T11:43:45.573" v="3863" actId="478"/>
          <ac:spMkLst>
            <pc:docMk/>
            <pc:sldMk cId="506311419" sldId="373"/>
            <ac:spMk id="12" creationId="{9F6FAAA9-7357-40C1-A043-C6A4E6960931}"/>
          </ac:spMkLst>
        </pc:spChg>
        <pc:spChg chg="del">
          <ac:chgData name="Flint Zhao" userId="99f3a1bc157eb204" providerId="LiveId" clId="{66F76254-3771-4472-80BF-E4A1AF00EA3C}" dt="2018-04-26T11:43:45.573" v="3863" actId="478"/>
          <ac:spMkLst>
            <pc:docMk/>
            <pc:sldMk cId="506311419" sldId="373"/>
            <ac:spMk id="15" creationId="{B7132362-BFF6-4BD9-AA0D-E920FEBA5446}"/>
          </ac:spMkLst>
        </pc:spChg>
        <pc:spChg chg="add del mod">
          <ac:chgData name="Flint Zhao" userId="99f3a1bc157eb204" providerId="LiveId" clId="{66F76254-3771-4472-80BF-E4A1AF00EA3C}" dt="2018-04-26T11:59:09.193" v="4174" actId="478"/>
          <ac:spMkLst>
            <pc:docMk/>
            <pc:sldMk cId="506311419" sldId="373"/>
            <ac:spMk id="18" creationId="{43ADC288-1476-47A4-A32D-D4F633AE578C}"/>
          </ac:spMkLst>
        </pc:spChg>
        <pc:spChg chg="add del mod">
          <ac:chgData name="Flint Zhao" userId="99f3a1bc157eb204" providerId="LiveId" clId="{66F76254-3771-4472-80BF-E4A1AF00EA3C}" dt="2018-04-26T12:17:35.850" v="4479" actId="478"/>
          <ac:spMkLst>
            <pc:docMk/>
            <pc:sldMk cId="506311419" sldId="373"/>
            <ac:spMk id="19" creationId="{85D8946B-FA08-478C-8D99-BC3EDEE57E58}"/>
          </ac:spMkLst>
        </pc:spChg>
        <pc:spChg chg="add mod">
          <ac:chgData name="Flint Zhao" userId="99f3a1bc157eb204" providerId="LiveId" clId="{66F76254-3771-4472-80BF-E4A1AF00EA3C}" dt="2018-04-26T11:56:37.592" v="4141" actId="20577"/>
          <ac:spMkLst>
            <pc:docMk/>
            <pc:sldMk cId="506311419" sldId="373"/>
            <ac:spMk id="20" creationId="{A5043056-E085-48C3-9A49-5C310EBAB011}"/>
          </ac:spMkLst>
        </pc:spChg>
        <pc:spChg chg="add mod">
          <ac:chgData name="Flint Zhao" userId="99f3a1bc157eb204" providerId="LiveId" clId="{66F76254-3771-4472-80BF-E4A1AF00EA3C}" dt="2018-04-26T11:54:49.548" v="4081" actId="1076"/>
          <ac:spMkLst>
            <pc:docMk/>
            <pc:sldMk cId="506311419" sldId="373"/>
            <ac:spMk id="21" creationId="{3D2B8271-7772-4E15-8586-F7DBB9689980}"/>
          </ac:spMkLst>
        </pc:spChg>
        <pc:spChg chg="add mod">
          <ac:chgData name="Flint Zhao" userId="99f3a1bc157eb204" providerId="LiveId" clId="{66F76254-3771-4472-80BF-E4A1AF00EA3C}" dt="2018-04-26T11:54:59.068" v="4083" actId="1076"/>
          <ac:spMkLst>
            <pc:docMk/>
            <pc:sldMk cId="506311419" sldId="373"/>
            <ac:spMk id="22" creationId="{0B07E343-CA2A-40C6-BA8C-76B85E95B504}"/>
          </ac:spMkLst>
        </pc:spChg>
        <pc:spChg chg="add mod">
          <ac:chgData name="Flint Zhao" userId="99f3a1bc157eb204" providerId="LiveId" clId="{66F76254-3771-4472-80BF-E4A1AF00EA3C}" dt="2018-04-26T11:56:51.660" v="4146" actId="1076"/>
          <ac:spMkLst>
            <pc:docMk/>
            <pc:sldMk cId="506311419" sldId="373"/>
            <ac:spMk id="24" creationId="{911BFBD9-29C9-49FC-B384-952D337CC53B}"/>
          </ac:spMkLst>
        </pc:spChg>
        <pc:spChg chg="add del mod topLvl">
          <ac:chgData name="Flint Zhao" userId="99f3a1bc157eb204" providerId="LiveId" clId="{66F76254-3771-4472-80BF-E4A1AF00EA3C}" dt="2018-04-26T12:19:37.679" v="4517"/>
          <ac:spMkLst>
            <pc:docMk/>
            <pc:sldMk cId="506311419" sldId="373"/>
            <ac:spMk id="43" creationId="{19342B78-F520-4D4C-8E11-59330A83BAC1}"/>
          </ac:spMkLst>
        </pc:spChg>
        <pc:spChg chg="add mod topLvl">
          <ac:chgData name="Flint Zhao" userId="99f3a1bc157eb204" providerId="LiveId" clId="{66F76254-3771-4472-80BF-E4A1AF00EA3C}" dt="2018-04-26T12:18:17.659" v="4487" actId="164"/>
          <ac:spMkLst>
            <pc:docMk/>
            <pc:sldMk cId="506311419" sldId="373"/>
            <ac:spMk id="44" creationId="{E3E04F49-665B-4D1D-80E4-0C6285214016}"/>
          </ac:spMkLst>
        </pc:spChg>
        <pc:spChg chg="add mod">
          <ac:chgData name="Flint Zhao" userId="99f3a1bc157eb204" providerId="LiveId" clId="{66F76254-3771-4472-80BF-E4A1AF00EA3C}" dt="2018-04-26T12:09:47.389" v="4406" actId="1076"/>
          <ac:spMkLst>
            <pc:docMk/>
            <pc:sldMk cId="506311419" sldId="373"/>
            <ac:spMk id="48" creationId="{35479305-42DC-4BF3-8918-AB4E720944C9}"/>
          </ac:spMkLst>
        </pc:spChg>
        <pc:spChg chg="add del">
          <ac:chgData name="Flint Zhao" userId="99f3a1bc157eb204" providerId="LiveId" clId="{66F76254-3771-4472-80BF-E4A1AF00EA3C}" dt="2018-04-26T12:03:41.470" v="4236"/>
          <ac:spMkLst>
            <pc:docMk/>
            <pc:sldMk cId="506311419" sldId="373"/>
            <ac:spMk id="49" creationId="{5566202F-4982-4EFA-99D4-C5D180FD847A}"/>
          </ac:spMkLst>
        </pc:spChg>
        <pc:spChg chg="add del">
          <ac:chgData name="Flint Zhao" userId="99f3a1bc157eb204" providerId="LiveId" clId="{66F76254-3771-4472-80BF-E4A1AF00EA3C}" dt="2018-04-26T12:03:41.152" v="4235"/>
          <ac:spMkLst>
            <pc:docMk/>
            <pc:sldMk cId="506311419" sldId="373"/>
            <ac:spMk id="50" creationId="{1A6E613B-7D76-4C38-A18A-BF8679BC94C2}"/>
          </ac:spMkLst>
        </pc:spChg>
        <pc:spChg chg="add mod">
          <ac:chgData name="Flint Zhao" userId="99f3a1bc157eb204" providerId="LiveId" clId="{66F76254-3771-4472-80BF-E4A1AF00EA3C}" dt="2018-04-26T12:09:38.934" v="4405" actId="1076"/>
          <ac:spMkLst>
            <pc:docMk/>
            <pc:sldMk cId="506311419" sldId="373"/>
            <ac:spMk id="51" creationId="{7C7B6CB7-4D02-4387-A6F5-FEB5EE2246B8}"/>
          </ac:spMkLst>
        </pc:spChg>
        <pc:spChg chg="add mod">
          <ac:chgData name="Flint Zhao" userId="99f3a1bc157eb204" providerId="LiveId" clId="{66F76254-3771-4472-80BF-E4A1AF00EA3C}" dt="2018-04-26T12:09:26.581" v="4401" actId="1076"/>
          <ac:spMkLst>
            <pc:docMk/>
            <pc:sldMk cId="506311419" sldId="373"/>
            <ac:spMk id="52" creationId="{ECF36EC2-D7BF-4E0C-8FBA-623DB503DA05}"/>
          </ac:spMkLst>
        </pc:spChg>
        <pc:spChg chg="add del mod">
          <ac:chgData name="Flint Zhao" userId="99f3a1bc157eb204" providerId="LiveId" clId="{66F76254-3771-4472-80BF-E4A1AF00EA3C}" dt="2018-04-26T12:19:39.624" v="4518"/>
          <ac:spMkLst>
            <pc:docMk/>
            <pc:sldMk cId="506311419" sldId="373"/>
            <ac:spMk id="66" creationId="{4EA4837B-459A-495D-8FD9-63D4C662ADFD}"/>
          </ac:spMkLst>
        </pc:spChg>
        <pc:spChg chg="add mod">
          <ac:chgData name="Flint Zhao" userId="99f3a1bc157eb204" providerId="LiveId" clId="{66F76254-3771-4472-80BF-E4A1AF00EA3C}" dt="2018-04-26T12:22:35.270" v="4540" actId="1076"/>
          <ac:spMkLst>
            <pc:docMk/>
            <pc:sldMk cId="506311419" sldId="373"/>
            <ac:spMk id="95" creationId="{D3673C23-1EE5-4D8E-83E5-7B75234C0EE1}"/>
          </ac:spMkLst>
        </pc:spChg>
        <pc:spChg chg="add mod">
          <ac:chgData name="Flint Zhao" userId="99f3a1bc157eb204" providerId="LiveId" clId="{66F76254-3771-4472-80BF-E4A1AF00EA3C}" dt="2018-04-26T12:22:40.343" v="4542" actId="1076"/>
          <ac:spMkLst>
            <pc:docMk/>
            <pc:sldMk cId="506311419" sldId="373"/>
            <ac:spMk id="96" creationId="{15BF482E-2988-4FD0-AEF3-4BB1237E5766}"/>
          </ac:spMkLst>
        </pc:spChg>
        <pc:spChg chg="add mod">
          <ac:chgData name="Flint Zhao" userId="99f3a1bc157eb204" providerId="LiveId" clId="{66F76254-3771-4472-80BF-E4A1AF00EA3C}" dt="2018-04-26T12:12:26.935" v="4455"/>
          <ac:spMkLst>
            <pc:docMk/>
            <pc:sldMk cId="506311419" sldId="373"/>
            <ac:spMk id="97" creationId="{7F93EF37-9644-43F5-8589-783A737B7CA1}"/>
          </ac:spMkLst>
        </pc:spChg>
        <pc:spChg chg="add del mod">
          <ac:chgData name="Flint Zhao" userId="99f3a1bc157eb204" providerId="LiveId" clId="{66F76254-3771-4472-80BF-E4A1AF00EA3C}" dt="2018-04-26T12:12:33.934" v="4459"/>
          <ac:spMkLst>
            <pc:docMk/>
            <pc:sldMk cId="506311419" sldId="373"/>
            <ac:spMk id="98" creationId="{1A1A7B0A-3BED-46CF-A813-E8CC31FE474B}"/>
          </ac:spMkLst>
        </pc:spChg>
        <pc:spChg chg="add mod">
          <ac:chgData name="Flint Zhao" userId="99f3a1bc157eb204" providerId="LiveId" clId="{66F76254-3771-4472-80BF-E4A1AF00EA3C}" dt="2018-04-26T12:13:12.517" v="4471" actId="1076"/>
          <ac:spMkLst>
            <pc:docMk/>
            <pc:sldMk cId="506311419" sldId="373"/>
            <ac:spMk id="99" creationId="{8870869E-5C87-4410-B6AE-80B4920B8C65}"/>
          </ac:spMkLst>
        </pc:spChg>
        <pc:spChg chg="add mod">
          <ac:chgData name="Flint Zhao" userId="99f3a1bc157eb204" providerId="LiveId" clId="{66F76254-3771-4472-80BF-E4A1AF00EA3C}" dt="2018-04-26T12:29:03.422" v="4570" actId="1076"/>
          <ac:spMkLst>
            <pc:docMk/>
            <pc:sldMk cId="506311419" sldId="373"/>
            <ac:spMk id="100" creationId="{8251C249-6363-4949-9B7C-35527CD235EB}"/>
          </ac:spMkLst>
        </pc:spChg>
        <pc:spChg chg="add del">
          <ac:chgData name="Flint Zhao" userId="99f3a1bc157eb204" providerId="LiveId" clId="{66F76254-3771-4472-80BF-E4A1AF00EA3C}" dt="2018-04-26T12:19:34.842" v="4515"/>
          <ac:spMkLst>
            <pc:docMk/>
            <pc:sldMk cId="506311419" sldId="373"/>
            <ac:spMk id="115" creationId="{9817FE3A-B116-4C5A-B21F-FC4559FA6407}"/>
          </ac:spMkLst>
        </pc:spChg>
        <pc:spChg chg="add del">
          <ac:chgData name="Flint Zhao" userId="99f3a1bc157eb204" providerId="LiveId" clId="{66F76254-3771-4472-80BF-E4A1AF00EA3C}" dt="2018-04-26T12:19:42.644" v="4520"/>
          <ac:spMkLst>
            <pc:docMk/>
            <pc:sldMk cId="506311419" sldId="373"/>
            <ac:spMk id="116" creationId="{693F93BE-B73A-462D-AFB1-14360AF63308}"/>
          </ac:spMkLst>
        </pc:spChg>
        <pc:spChg chg="add mod">
          <ac:chgData name="Flint Zhao" userId="99f3a1bc157eb204" providerId="LiveId" clId="{66F76254-3771-4472-80BF-E4A1AF00EA3C}" dt="2018-04-26T12:19:54.181" v="4523" actId="164"/>
          <ac:spMkLst>
            <pc:docMk/>
            <pc:sldMk cId="506311419" sldId="373"/>
            <ac:spMk id="117" creationId="{096A9A9D-C11A-4323-99E4-14E4DE24D28D}"/>
          </ac:spMkLst>
        </pc:spChg>
        <pc:spChg chg="add del mod">
          <ac:chgData name="Flint Zhao" userId="99f3a1bc157eb204" providerId="LiveId" clId="{66F76254-3771-4472-80BF-E4A1AF00EA3C}" dt="2018-04-26T12:06:29.465" v="4360" actId="11529"/>
          <ac:spMkLst>
            <pc:docMk/>
            <pc:sldMk cId="506311419" sldId="373"/>
            <ac:spMk id="9228" creationId="{48313AE9-32B2-4306-8A7E-AE5114907CEF}"/>
          </ac:spMkLst>
        </pc:spChg>
        <pc:grpChg chg="add mod">
          <ac:chgData name="Flint Zhao" userId="99f3a1bc157eb204" providerId="LiveId" clId="{66F76254-3771-4472-80BF-E4A1AF00EA3C}" dt="2018-04-26T12:18:20.150" v="4488" actId="1076"/>
          <ac:grpSpMkLst>
            <pc:docMk/>
            <pc:sldMk cId="506311419" sldId="373"/>
            <ac:grpSpMk id="64" creationId="{099A373A-A57F-4FAA-8FAD-6A70A529DDD7}"/>
          </ac:grpSpMkLst>
        </pc:grpChg>
        <pc:grpChg chg="add mod">
          <ac:chgData name="Flint Zhao" userId="99f3a1bc157eb204" providerId="LiveId" clId="{66F76254-3771-4472-80BF-E4A1AF00EA3C}" dt="2018-04-26T12:20:00.374" v="4524" actId="1076"/>
          <ac:grpSpMkLst>
            <pc:docMk/>
            <pc:sldMk cId="506311419" sldId="373"/>
            <ac:grpSpMk id="68" creationId="{B31BFB8B-7F12-46C9-8411-6C646BA4F50B}"/>
          </ac:grpSpMkLst>
        </pc:grpChg>
        <pc:grpChg chg="add del mod">
          <ac:chgData name="Flint Zhao" userId="99f3a1bc157eb204" providerId="LiveId" clId="{66F76254-3771-4472-80BF-E4A1AF00EA3C}" dt="2018-04-26T12:03:24.900" v="4229" actId="165"/>
          <ac:grpSpMkLst>
            <pc:docMk/>
            <pc:sldMk cId="506311419" sldId="373"/>
            <ac:grpSpMk id="9226" creationId="{DA50F4E3-2467-4AF7-9FF7-12DC91EA52D7}"/>
          </ac:grpSpMkLst>
        </pc:grpChg>
        <pc:grpChg chg="add del mod">
          <ac:chgData name="Flint Zhao" userId="99f3a1bc157eb204" providerId="LiveId" clId="{66F76254-3771-4472-80BF-E4A1AF00EA3C}" dt="2018-04-26T12:17:46.209" v="4482" actId="165"/>
          <ac:grpSpMkLst>
            <pc:docMk/>
            <pc:sldMk cId="506311419" sldId="373"/>
            <ac:grpSpMk id="9240" creationId="{7862BB93-AB94-4884-9B9E-42C8C4DBA4DD}"/>
          </ac:grpSpMkLst>
        </pc:grpChg>
        <pc:picChg chg="add mod">
          <ac:chgData name="Flint Zhao" userId="99f3a1bc157eb204" providerId="LiveId" clId="{66F76254-3771-4472-80BF-E4A1AF00EA3C}" dt="2018-04-26T12:10:27.773" v="4409" actId="1076"/>
          <ac:picMkLst>
            <pc:docMk/>
            <pc:sldMk cId="506311419" sldId="373"/>
            <ac:picMk id="13" creationId="{65754A5B-6572-4B19-85AC-B588A5C61216}"/>
          </ac:picMkLst>
        </pc:picChg>
        <pc:picChg chg="add mod">
          <ac:chgData name="Flint Zhao" userId="99f3a1bc157eb204" providerId="LiveId" clId="{66F76254-3771-4472-80BF-E4A1AF00EA3C}" dt="2018-04-26T12:10:18.022" v="4407" actId="1076"/>
          <ac:picMkLst>
            <pc:docMk/>
            <pc:sldMk cId="506311419" sldId="373"/>
            <ac:picMk id="16" creationId="{5EC69685-0786-46FF-87F1-AA07F062675B}"/>
          </ac:picMkLst>
        </pc:picChg>
        <pc:picChg chg="add del mod">
          <ac:chgData name="Flint Zhao" userId="99f3a1bc157eb204" providerId="LiveId" clId="{66F76254-3771-4472-80BF-E4A1AF00EA3C}" dt="2018-04-26T11:47:39.482" v="3994" actId="478"/>
          <ac:picMkLst>
            <pc:docMk/>
            <pc:sldMk cId="506311419" sldId="373"/>
            <ac:picMk id="17" creationId="{65B7C51C-95AA-4603-B919-28C664C3B792}"/>
          </ac:picMkLst>
        </pc:picChg>
        <pc:picChg chg="add mod">
          <ac:chgData name="Flint Zhao" userId="99f3a1bc157eb204" providerId="LiveId" clId="{66F76254-3771-4472-80BF-E4A1AF00EA3C}" dt="2018-04-26T11:58:55.868" v="4173" actId="1076"/>
          <ac:picMkLst>
            <pc:docMk/>
            <pc:sldMk cId="506311419" sldId="373"/>
            <ac:picMk id="23" creationId="{901A17AB-B4E1-423B-B17A-E1B822F891EA}"/>
          </ac:picMkLst>
        </pc:picChg>
        <pc:picChg chg="add mod topLvl">
          <ac:chgData name="Flint Zhao" userId="99f3a1bc157eb204" providerId="LiveId" clId="{66F76254-3771-4472-80BF-E4A1AF00EA3C}" dt="2018-04-26T12:17:26.974" v="4478" actId="1076"/>
          <ac:picMkLst>
            <pc:docMk/>
            <pc:sldMk cId="506311419" sldId="373"/>
            <ac:picMk id="45" creationId="{49B2CBBC-EFAB-4217-A1CC-D554740EDF5B}"/>
          </ac:picMkLst>
        </pc:picChg>
        <pc:picChg chg="add mod modCrop">
          <ac:chgData name="Flint Zhao" userId="99f3a1bc157eb204" providerId="LiveId" clId="{66F76254-3771-4472-80BF-E4A1AF00EA3C}" dt="2018-04-26T12:22:02.167" v="4535" actId="14100"/>
          <ac:picMkLst>
            <pc:docMk/>
            <pc:sldMk cId="506311419" sldId="373"/>
            <ac:picMk id="46" creationId="{55EB5117-9859-43AF-80C7-9C432374F2B6}"/>
          </ac:picMkLst>
        </pc:picChg>
        <pc:picChg chg="add mod">
          <ac:chgData name="Flint Zhao" userId="99f3a1bc157eb204" providerId="LiveId" clId="{66F76254-3771-4472-80BF-E4A1AF00EA3C}" dt="2018-04-26T12:22:09.903" v="4537" actId="1440"/>
          <ac:picMkLst>
            <pc:docMk/>
            <pc:sldMk cId="506311419" sldId="373"/>
            <ac:picMk id="69" creationId="{ED59BAB5-E045-4EFB-94C7-1707CF9A7D0B}"/>
          </ac:picMkLst>
        </pc:picChg>
        <pc:picChg chg="add del mod">
          <ac:chgData name="Flint Zhao" userId="99f3a1bc157eb204" providerId="LiveId" clId="{66F76254-3771-4472-80BF-E4A1AF00EA3C}" dt="2018-04-26T12:28:24.706" v="4555"/>
          <ac:picMkLst>
            <pc:docMk/>
            <pc:sldMk cId="506311419" sldId="373"/>
            <ac:picMk id="70" creationId="{ACEC660B-1F9A-43D6-9AC6-B0254B25E36F}"/>
          </ac:picMkLst>
        </pc:picChg>
        <pc:picChg chg="add mod">
          <ac:chgData name="Flint Zhao" userId="99f3a1bc157eb204" providerId="LiveId" clId="{66F76254-3771-4472-80BF-E4A1AF00EA3C}" dt="2018-04-26T12:19:54.181" v="4523" actId="164"/>
          <ac:picMkLst>
            <pc:docMk/>
            <pc:sldMk cId="506311419" sldId="373"/>
            <ac:picMk id="114" creationId="{9B56B9CB-E5D4-49D3-8AE8-A9F8042AA4EA}"/>
          </ac:picMkLst>
        </pc:picChg>
        <pc:picChg chg="del">
          <ac:chgData name="Flint Zhao" userId="99f3a1bc157eb204" providerId="LiveId" clId="{66F76254-3771-4472-80BF-E4A1AF00EA3C}" dt="2018-04-26T11:43:45.573" v="3863" actId="478"/>
          <ac:picMkLst>
            <pc:docMk/>
            <pc:sldMk cId="506311419" sldId="373"/>
            <ac:picMk id="6148" creationId="{134E5E64-5A4F-490C-B8D1-19F9574C354A}"/>
          </ac:picMkLst>
        </pc:picChg>
        <pc:picChg chg="add mod">
          <ac:chgData name="Flint Zhao" userId="99f3a1bc157eb204" providerId="LiveId" clId="{66F76254-3771-4472-80BF-E4A1AF00EA3C}" dt="2018-04-26T12:10:42.053" v="4413" actId="1076"/>
          <ac:picMkLst>
            <pc:docMk/>
            <pc:sldMk cId="506311419" sldId="373"/>
            <ac:picMk id="9218" creationId="{898C9C3F-732A-4942-9506-B70BC8B87F37}"/>
          </ac:picMkLst>
        </pc:picChg>
        <pc:picChg chg="add mod topLvl">
          <ac:chgData name="Flint Zhao" userId="99f3a1bc157eb204" providerId="LiveId" clId="{66F76254-3771-4472-80BF-E4A1AF00EA3C}" dt="2018-04-26T12:18:17.659" v="4487" actId="164"/>
          <ac:picMkLst>
            <pc:docMk/>
            <pc:sldMk cId="506311419" sldId="373"/>
            <ac:picMk id="9227" creationId="{4A6319BE-B7B9-4145-99DB-465E18E485F2}"/>
          </ac:picMkLst>
        </pc:picChg>
        <pc:cxnChg chg="add mod">
          <ac:chgData name="Flint Zhao" userId="99f3a1bc157eb204" providerId="LiveId" clId="{66F76254-3771-4472-80BF-E4A1AF00EA3C}" dt="2018-04-26T11:58:45.533" v="4172" actId="14100"/>
          <ac:cxnSpMkLst>
            <pc:docMk/>
            <pc:sldMk cId="506311419" sldId="373"/>
            <ac:cxnSpMk id="25" creationId="{1C5255C0-51F9-404C-93E5-AB7CD1D3238A}"/>
          </ac:cxnSpMkLst>
        </pc:cxnChg>
        <pc:cxnChg chg="add mod">
          <ac:chgData name="Flint Zhao" userId="99f3a1bc157eb204" providerId="LiveId" clId="{66F76254-3771-4472-80BF-E4A1AF00EA3C}" dt="2018-04-26T11:58:41.684" v="4171" actId="14100"/>
          <ac:cxnSpMkLst>
            <pc:docMk/>
            <pc:sldMk cId="506311419" sldId="373"/>
            <ac:cxnSpMk id="27" creationId="{105DB946-6BB9-4E05-A0C2-26AE6B35A05C}"/>
          </ac:cxnSpMkLst>
        </pc:cxnChg>
        <pc:cxnChg chg="add del mod">
          <ac:chgData name="Flint Zhao" userId="99f3a1bc157eb204" providerId="LiveId" clId="{66F76254-3771-4472-80BF-E4A1AF00EA3C}" dt="2018-04-26T11:58:32.980" v="4170" actId="14100"/>
          <ac:cxnSpMkLst>
            <pc:docMk/>
            <pc:sldMk cId="506311419" sldId="373"/>
            <ac:cxnSpMk id="30" creationId="{23A4770F-00FB-4A44-AA22-671BE795E172}"/>
          </ac:cxnSpMkLst>
        </pc:cxnChg>
        <pc:cxnChg chg="add del mod">
          <ac:chgData name="Flint Zhao" userId="99f3a1bc157eb204" providerId="LiveId" clId="{66F76254-3771-4472-80BF-E4A1AF00EA3C}" dt="2018-04-26T12:07:40.094" v="4377" actId="478"/>
          <ac:cxnSpMkLst>
            <pc:docMk/>
            <pc:sldMk cId="506311419" sldId="373"/>
            <ac:cxnSpMk id="54" creationId="{3930CEFA-C8F8-44BC-93E7-3B6214AFB594}"/>
          </ac:cxnSpMkLst>
        </pc:cxnChg>
        <pc:cxnChg chg="add del mod">
          <ac:chgData name="Flint Zhao" userId="99f3a1bc157eb204" providerId="LiveId" clId="{66F76254-3771-4472-80BF-E4A1AF00EA3C}" dt="2018-04-26T12:07:12.894" v="4370"/>
          <ac:cxnSpMkLst>
            <pc:docMk/>
            <pc:sldMk cId="506311419" sldId="373"/>
            <ac:cxnSpMk id="57" creationId="{528D711B-E1ED-47AA-BD6C-F669F8D01DA7}"/>
          </ac:cxnSpMkLst>
        </pc:cxnChg>
        <pc:cxnChg chg="add mod">
          <ac:chgData name="Flint Zhao" userId="99f3a1bc157eb204" providerId="LiveId" clId="{66F76254-3771-4472-80BF-E4A1AF00EA3C}" dt="2018-04-26T12:18:20.150" v="4488" actId="1076"/>
          <ac:cxnSpMkLst>
            <pc:docMk/>
            <pc:sldMk cId="506311419" sldId="373"/>
            <ac:cxnSpMk id="62" creationId="{57C3B0F4-E723-4842-AC5D-6A6D79B69AC8}"/>
          </ac:cxnSpMkLst>
        </pc:cxnChg>
        <pc:cxnChg chg="add mod">
          <ac:chgData name="Flint Zhao" userId="99f3a1bc157eb204" providerId="LiveId" clId="{66F76254-3771-4472-80BF-E4A1AF00EA3C}" dt="2018-04-26T12:19:13.721" v="4510" actId="1076"/>
          <ac:cxnSpMkLst>
            <pc:docMk/>
            <pc:sldMk cId="506311419" sldId="373"/>
            <ac:cxnSpMk id="65" creationId="{A6E3BEF3-1896-4486-8D71-9082A3AD5681}"/>
          </ac:cxnSpMkLst>
        </pc:cxnChg>
        <pc:cxnChg chg="add mod">
          <ac:chgData name="Flint Zhao" userId="99f3a1bc157eb204" providerId="LiveId" clId="{66F76254-3771-4472-80BF-E4A1AF00EA3C}" dt="2018-04-26T12:18:20.150" v="4488" actId="1076"/>
          <ac:cxnSpMkLst>
            <pc:docMk/>
            <pc:sldMk cId="506311419" sldId="373"/>
            <ac:cxnSpMk id="72" creationId="{64A41D21-0179-4916-8F10-5CD2229D2EEE}"/>
          </ac:cxnSpMkLst>
        </pc:cxnChg>
        <pc:cxnChg chg="add mod">
          <ac:chgData name="Flint Zhao" userId="99f3a1bc157eb204" providerId="LiveId" clId="{66F76254-3771-4472-80BF-E4A1AF00EA3C}" dt="2018-04-26T12:18:20.150" v="4488" actId="1076"/>
          <ac:cxnSpMkLst>
            <pc:docMk/>
            <pc:sldMk cId="506311419" sldId="373"/>
            <ac:cxnSpMk id="75" creationId="{CE71CC1B-FC6B-44CD-8981-3646E85111E8}"/>
          </ac:cxnSpMkLst>
        </pc:cxnChg>
        <pc:cxnChg chg="add mod">
          <ac:chgData name="Flint Zhao" userId="99f3a1bc157eb204" providerId="LiveId" clId="{66F76254-3771-4472-80BF-E4A1AF00EA3C}" dt="2018-04-26T12:18:20.150" v="4488" actId="1076"/>
          <ac:cxnSpMkLst>
            <pc:docMk/>
            <pc:sldMk cId="506311419" sldId="373"/>
            <ac:cxnSpMk id="79" creationId="{F61230C6-215F-42F9-ADEA-88562E65AB51}"/>
          </ac:cxnSpMkLst>
        </pc:cxnChg>
        <pc:cxnChg chg="add mod">
          <ac:chgData name="Flint Zhao" userId="99f3a1bc157eb204" providerId="LiveId" clId="{66F76254-3771-4472-80BF-E4A1AF00EA3C}" dt="2018-04-26T12:11:12.137" v="4423" actId="692"/>
          <ac:cxnSpMkLst>
            <pc:docMk/>
            <pc:sldMk cId="506311419" sldId="373"/>
            <ac:cxnSpMk id="84" creationId="{4921CAC8-4043-43D5-A4BC-C690502119C3}"/>
          </ac:cxnSpMkLst>
        </pc:cxnChg>
        <pc:cxnChg chg="add del">
          <ac:chgData name="Flint Zhao" userId="99f3a1bc157eb204" providerId="LiveId" clId="{66F76254-3771-4472-80BF-E4A1AF00EA3C}" dt="2018-04-26T12:10:45.629" v="4415"/>
          <ac:cxnSpMkLst>
            <pc:docMk/>
            <pc:sldMk cId="506311419" sldId="373"/>
            <ac:cxnSpMk id="88" creationId="{5B1973E0-8FF0-42D5-A156-A8C6B08C96E8}"/>
          </ac:cxnSpMkLst>
        </pc:cxnChg>
        <pc:cxnChg chg="add mod">
          <ac:chgData name="Flint Zhao" userId="99f3a1bc157eb204" providerId="LiveId" clId="{66F76254-3771-4472-80BF-E4A1AF00EA3C}" dt="2018-04-26T12:11:12.137" v="4423" actId="692"/>
          <ac:cxnSpMkLst>
            <pc:docMk/>
            <pc:sldMk cId="506311419" sldId="373"/>
            <ac:cxnSpMk id="89" creationId="{A7AC9185-82D7-40D3-87D1-A545305E5792}"/>
          </ac:cxnSpMkLst>
        </pc:cxnChg>
        <pc:cxnChg chg="add mod">
          <ac:chgData name="Flint Zhao" userId="99f3a1bc157eb204" providerId="LiveId" clId="{66F76254-3771-4472-80BF-E4A1AF00EA3C}" dt="2018-04-26T12:11:12.137" v="4423" actId="692"/>
          <ac:cxnSpMkLst>
            <pc:docMk/>
            <pc:sldMk cId="506311419" sldId="373"/>
            <ac:cxnSpMk id="92" creationId="{8193A4DF-55DC-4DAA-9E09-779607A3054E}"/>
          </ac:cxnSpMkLst>
        </pc:cxnChg>
      </pc:sldChg>
      <pc:sldChg chg="addSp delSp modSp add ord delAnim modAnim">
        <pc:chgData name="Flint Zhao" userId="99f3a1bc157eb204" providerId="LiveId" clId="{66F76254-3771-4472-80BF-E4A1AF00EA3C}" dt="2018-04-26T11:42:39.816" v="3847"/>
        <pc:sldMkLst>
          <pc:docMk/>
          <pc:sldMk cId="2567033857" sldId="374"/>
        </pc:sldMkLst>
        <pc:spChg chg="mod">
          <ac:chgData name="Flint Zhao" userId="99f3a1bc157eb204" providerId="LiveId" clId="{66F76254-3771-4472-80BF-E4A1AF00EA3C}" dt="2018-04-26T11:41:57.619" v="3837"/>
          <ac:spMkLst>
            <pc:docMk/>
            <pc:sldMk cId="2567033857" sldId="374"/>
            <ac:spMk id="8" creationId="{BB99F91D-8D71-442D-8FC2-B5CE6630B0A0}"/>
          </ac:spMkLst>
        </pc:spChg>
        <pc:spChg chg="del">
          <ac:chgData name="Flint Zhao" userId="99f3a1bc157eb204" providerId="LiveId" clId="{66F76254-3771-4472-80BF-E4A1AF00EA3C}" dt="2018-04-26T11:38:00.435" v="3741" actId="478"/>
          <ac:spMkLst>
            <pc:docMk/>
            <pc:sldMk cId="2567033857" sldId="374"/>
            <ac:spMk id="10" creationId="{B2C8790D-24FA-407B-B2C5-F6BC4F29AC6E}"/>
          </ac:spMkLst>
        </pc:spChg>
        <pc:spChg chg="mod">
          <ac:chgData name="Flint Zhao" userId="99f3a1bc157eb204" providerId="LiveId" clId="{66F76254-3771-4472-80BF-E4A1AF00EA3C}" dt="2018-04-26T11:42:39.816" v="3847"/>
          <ac:spMkLst>
            <pc:docMk/>
            <pc:sldMk cId="2567033857" sldId="374"/>
            <ac:spMk id="11" creationId="{A9B19181-CDEB-4667-AA8C-07E55176257C}"/>
          </ac:spMkLst>
        </pc:spChg>
        <pc:spChg chg="add mod">
          <ac:chgData name="Flint Zhao" userId="99f3a1bc157eb204" providerId="LiveId" clId="{66F76254-3771-4472-80BF-E4A1AF00EA3C}" dt="2018-04-26T11:41:43.176" v="3828"/>
          <ac:spMkLst>
            <pc:docMk/>
            <pc:sldMk cId="2567033857" sldId="374"/>
            <ac:spMk id="13" creationId="{8A425C58-9278-4D9D-B08D-644B2D980475}"/>
          </ac:spMkLst>
        </pc:spChg>
        <pc:spChg chg="mod">
          <ac:chgData name="Flint Zhao" userId="99f3a1bc157eb204" providerId="LiveId" clId="{66F76254-3771-4472-80BF-E4A1AF00EA3C}" dt="2018-04-26T11:39:19.658" v="3753" actId="1076"/>
          <ac:spMkLst>
            <pc:docMk/>
            <pc:sldMk cId="2567033857" sldId="374"/>
            <ac:spMk id="15" creationId="{B7132362-BFF6-4BD9-AA0D-E920FEBA5446}"/>
          </ac:spMkLst>
        </pc:spChg>
      </pc:sldChg>
      <pc:sldChg chg="addSp delSp modSp add delAnim modAnim">
        <pc:chgData name="Flint Zhao" userId="99f3a1bc157eb204" providerId="LiveId" clId="{66F76254-3771-4472-80BF-E4A1AF00EA3C}" dt="2018-04-26T13:19:41.280" v="4777" actId="20577"/>
        <pc:sldMkLst>
          <pc:docMk/>
          <pc:sldMk cId="158393747" sldId="375"/>
        </pc:sldMkLst>
        <pc:spChg chg="add del">
          <ac:chgData name="Flint Zhao" userId="99f3a1bc157eb204" providerId="LiveId" clId="{66F76254-3771-4472-80BF-E4A1AF00EA3C}" dt="2018-04-26T12:28:21.528" v="4553"/>
          <ac:spMkLst>
            <pc:docMk/>
            <pc:sldMk cId="158393747" sldId="375"/>
            <ac:spMk id="2" creationId="{540D737E-0FA2-49A6-9720-2B4A1389D88E}"/>
          </ac:spMkLst>
        </pc:spChg>
        <pc:spChg chg="mod">
          <ac:chgData name="Flint Zhao" userId="99f3a1bc157eb204" providerId="LiveId" clId="{66F76254-3771-4472-80BF-E4A1AF00EA3C}" dt="2018-04-26T13:19:41.280" v="4777" actId="20577"/>
          <ac:spMkLst>
            <pc:docMk/>
            <pc:sldMk cId="158393747" sldId="375"/>
            <ac:spMk id="3" creationId="{00000000-0000-0000-0000-000000000000}"/>
          </ac:spMkLst>
        </pc:spChg>
        <pc:spChg chg="add mod">
          <ac:chgData name="Flint Zhao" userId="99f3a1bc157eb204" providerId="LiveId" clId="{66F76254-3771-4472-80BF-E4A1AF00EA3C}" dt="2018-04-26T12:40:41.572" v="4659" actId="12"/>
          <ac:spMkLst>
            <pc:docMk/>
            <pc:sldMk cId="158393747" sldId="375"/>
            <ac:spMk id="4" creationId="{CA3A7DED-A6C4-458E-AC05-DA494E08E21B}"/>
          </ac:spMkLst>
        </pc:spChg>
        <pc:spChg chg="del">
          <ac:chgData name="Flint Zhao" userId="99f3a1bc157eb204" providerId="LiveId" clId="{66F76254-3771-4472-80BF-E4A1AF00EA3C}" dt="2018-04-26T12:24:29.429" v="4545" actId="478"/>
          <ac:spMkLst>
            <pc:docMk/>
            <pc:sldMk cId="158393747" sldId="375"/>
            <ac:spMk id="20" creationId="{A5043056-E085-48C3-9A49-5C310EBAB011}"/>
          </ac:spMkLst>
        </pc:spChg>
        <pc:spChg chg="del">
          <ac:chgData name="Flint Zhao" userId="99f3a1bc157eb204" providerId="LiveId" clId="{66F76254-3771-4472-80BF-E4A1AF00EA3C}" dt="2018-04-26T12:24:29.429" v="4545" actId="478"/>
          <ac:spMkLst>
            <pc:docMk/>
            <pc:sldMk cId="158393747" sldId="375"/>
            <ac:spMk id="21" creationId="{3D2B8271-7772-4E15-8586-F7DBB9689980}"/>
          </ac:spMkLst>
        </pc:spChg>
        <pc:spChg chg="del">
          <ac:chgData name="Flint Zhao" userId="99f3a1bc157eb204" providerId="LiveId" clId="{66F76254-3771-4472-80BF-E4A1AF00EA3C}" dt="2018-04-26T12:24:29.429" v="4545" actId="478"/>
          <ac:spMkLst>
            <pc:docMk/>
            <pc:sldMk cId="158393747" sldId="375"/>
            <ac:spMk id="22" creationId="{0B07E343-CA2A-40C6-BA8C-76B85E95B504}"/>
          </ac:spMkLst>
        </pc:spChg>
        <pc:spChg chg="del">
          <ac:chgData name="Flint Zhao" userId="99f3a1bc157eb204" providerId="LiveId" clId="{66F76254-3771-4472-80BF-E4A1AF00EA3C}" dt="2018-04-26T12:24:29.429" v="4545" actId="478"/>
          <ac:spMkLst>
            <pc:docMk/>
            <pc:sldMk cId="158393747" sldId="375"/>
            <ac:spMk id="24" creationId="{911BFBD9-29C9-49FC-B384-952D337CC53B}"/>
          </ac:spMkLst>
        </pc:spChg>
        <pc:spChg chg="del">
          <ac:chgData name="Flint Zhao" userId="99f3a1bc157eb204" providerId="LiveId" clId="{66F76254-3771-4472-80BF-E4A1AF00EA3C}" dt="2018-04-26T12:24:30.738" v="4546" actId="478"/>
          <ac:spMkLst>
            <pc:docMk/>
            <pc:sldMk cId="158393747" sldId="375"/>
            <ac:spMk id="43" creationId="{19342B78-F520-4D4C-8E11-59330A83BAC1}"/>
          </ac:spMkLst>
        </pc:spChg>
        <pc:spChg chg="del">
          <ac:chgData name="Flint Zhao" userId="99f3a1bc157eb204" providerId="LiveId" clId="{66F76254-3771-4472-80BF-E4A1AF00EA3C}" dt="2018-04-26T12:24:29.429" v="4545" actId="478"/>
          <ac:spMkLst>
            <pc:docMk/>
            <pc:sldMk cId="158393747" sldId="375"/>
            <ac:spMk id="48" creationId="{35479305-42DC-4BF3-8918-AB4E720944C9}"/>
          </ac:spMkLst>
        </pc:spChg>
        <pc:spChg chg="del">
          <ac:chgData name="Flint Zhao" userId="99f3a1bc157eb204" providerId="LiveId" clId="{66F76254-3771-4472-80BF-E4A1AF00EA3C}" dt="2018-04-26T12:24:29.429" v="4545" actId="478"/>
          <ac:spMkLst>
            <pc:docMk/>
            <pc:sldMk cId="158393747" sldId="375"/>
            <ac:spMk id="51" creationId="{7C7B6CB7-4D02-4387-A6F5-FEB5EE2246B8}"/>
          </ac:spMkLst>
        </pc:spChg>
        <pc:spChg chg="del">
          <ac:chgData name="Flint Zhao" userId="99f3a1bc157eb204" providerId="LiveId" clId="{66F76254-3771-4472-80BF-E4A1AF00EA3C}" dt="2018-04-26T12:24:29.429" v="4545" actId="478"/>
          <ac:spMkLst>
            <pc:docMk/>
            <pc:sldMk cId="158393747" sldId="375"/>
            <ac:spMk id="52" creationId="{ECF36EC2-D7BF-4E0C-8FBA-623DB503DA05}"/>
          </ac:spMkLst>
        </pc:spChg>
        <pc:spChg chg="add">
          <ac:chgData name="Flint Zhao" userId="99f3a1bc157eb204" providerId="LiveId" clId="{66F76254-3771-4472-80BF-E4A1AF00EA3C}" dt="2018-04-26T12:29:25.940" v="4572"/>
          <ac:spMkLst>
            <pc:docMk/>
            <pc:sldMk cId="158393747" sldId="375"/>
            <ac:spMk id="53" creationId="{30CB2D73-4216-4A5B-B7BC-AFB3A437016D}"/>
          </ac:spMkLst>
        </pc:spChg>
        <pc:spChg chg="add">
          <ac:chgData name="Flint Zhao" userId="99f3a1bc157eb204" providerId="LiveId" clId="{66F76254-3771-4472-80BF-E4A1AF00EA3C}" dt="2018-04-26T12:29:25.940" v="4572"/>
          <ac:spMkLst>
            <pc:docMk/>
            <pc:sldMk cId="158393747" sldId="375"/>
            <ac:spMk id="54" creationId="{6F413848-6900-4533-AADD-E2D4D39DD4A1}"/>
          </ac:spMkLst>
        </pc:spChg>
        <pc:spChg chg="add">
          <ac:chgData name="Flint Zhao" userId="99f3a1bc157eb204" providerId="LiveId" clId="{66F76254-3771-4472-80BF-E4A1AF00EA3C}" dt="2018-04-26T12:29:25.940" v="4572"/>
          <ac:spMkLst>
            <pc:docMk/>
            <pc:sldMk cId="158393747" sldId="375"/>
            <ac:spMk id="55" creationId="{00BFC518-3A4D-495F-98EC-D9EF6C31F1FC}"/>
          </ac:spMkLst>
        </pc:spChg>
        <pc:spChg chg="add del">
          <ac:chgData name="Flint Zhao" userId="99f3a1bc157eb204" providerId="LiveId" clId="{66F76254-3771-4472-80BF-E4A1AF00EA3C}" dt="2018-04-26T12:29:48.964" v="4575"/>
          <ac:spMkLst>
            <pc:docMk/>
            <pc:sldMk cId="158393747" sldId="375"/>
            <ac:spMk id="63" creationId="{CF4140BB-0B2D-454B-9E73-7BC9043DA4E0}"/>
          </ac:spMkLst>
        </pc:spChg>
        <pc:spChg chg="add del">
          <ac:chgData name="Flint Zhao" userId="99f3a1bc157eb204" providerId="LiveId" clId="{66F76254-3771-4472-80BF-E4A1AF00EA3C}" dt="2018-04-26T12:29:48.964" v="4575"/>
          <ac:spMkLst>
            <pc:docMk/>
            <pc:sldMk cId="158393747" sldId="375"/>
            <ac:spMk id="66" creationId="{C323AF1D-904B-4AD2-81CA-18F19FEF777F}"/>
          </ac:spMkLst>
        </pc:spChg>
        <pc:spChg chg="add del">
          <ac:chgData name="Flint Zhao" userId="99f3a1bc157eb204" providerId="LiveId" clId="{66F76254-3771-4472-80BF-E4A1AF00EA3C}" dt="2018-04-26T12:29:48.964" v="4575"/>
          <ac:spMkLst>
            <pc:docMk/>
            <pc:sldMk cId="158393747" sldId="375"/>
            <ac:spMk id="67" creationId="{B83AD02A-8C8A-443C-9CD0-5D90AA9D544C}"/>
          </ac:spMkLst>
        </pc:spChg>
        <pc:spChg chg="add mod">
          <ac:chgData name="Flint Zhao" userId="99f3a1bc157eb204" providerId="LiveId" clId="{66F76254-3771-4472-80BF-E4A1AF00EA3C}" dt="2018-04-26T12:40:41.572" v="4659" actId="12"/>
          <ac:spMkLst>
            <pc:docMk/>
            <pc:sldMk cId="158393747" sldId="375"/>
            <ac:spMk id="74" creationId="{32D16201-5B5F-4D00-9082-6CAA2E3D1DEB}"/>
          </ac:spMkLst>
        </pc:spChg>
        <pc:spChg chg="add mod">
          <ac:chgData name="Flint Zhao" userId="99f3a1bc157eb204" providerId="LiveId" clId="{66F76254-3771-4472-80BF-E4A1AF00EA3C}" dt="2018-04-26T12:40:41.572" v="4659" actId="12"/>
          <ac:spMkLst>
            <pc:docMk/>
            <pc:sldMk cId="158393747" sldId="375"/>
            <ac:spMk id="77" creationId="{18E95229-1E28-4480-AB59-0A1C86B1AEFB}"/>
          </ac:spMkLst>
        </pc:spChg>
        <pc:spChg chg="del">
          <ac:chgData name="Flint Zhao" userId="99f3a1bc157eb204" providerId="LiveId" clId="{66F76254-3771-4472-80BF-E4A1AF00EA3C}" dt="2018-04-26T12:24:29.429" v="4545" actId="478"/>
          <ac:spMkLst>
            <pc:docMk/>
            <pc:sldMk cId="158393747" sldId="375"/>
            <ac:spMk id="95" creationId="{D3673C23-1EE5-4D8E-83E5-7B75234C0EE1}"/>
          </ac:spMkLst>
        </pc:spChg>
        <pc:spChg chg="del">
          <ac:chgData name="Flint Zhao" userId="99f3a1bc157eb204" providerId="LiveId" clId="{66F76254-3771-4472-80BF-E4A1AF00EA3C}" dt="2018-04-26T12:24:29.429" v="4545" actId="478"/>
          <ac:spMkLst>
            <pc:docMk/>
            <pc:sldMk cId="158393747" sldId="375"/>
            <ac:spMk id="96" creationId="{15BF482E-2988-4FD0-AEF3-4BB1237E5766}"/>
          </ac:spMkLst>
        </pc:spChg>
        <pc:spChg chg="del">
          <ac:chgData name="Flint Zhao" userId="99f3a1bc157eb204" providerId="LiveId" clId="{66F76254-3771-4472-80BF-E4A1AF00EA3C}" dt="2018-04-26T12:24:29.429" v="4545" actId="478"/>
          <ac:spMkLst>
            <pc:docMk/>
            <pc:sldMk cId="158393747" sldId="375"/>
            <ac:spMk id="97" creationId="{7F93EF37-9644-43F5-8589-783A737B7CA1}"/>
          </ac:spMkLst>
        </pc:spChg>
        <pc:spChg chg="del">
          <ac:chgData name="Flint Zhao" userId="99f3a1bc157eb204" providerId="LiveId" clId="{66F76254-3771-4472-80BF-E4A1AF00EA3C}" dt="2018-04-26T12:24:29.429" v="4545" actId="478"/>
          <ac:spMkLst>
            <pc:docMk/>
            <pc:sldMk cId="158393747" sldId="375"/>
            <ac:spMk id="99" creationId="{8870869E-5C87-4410-B6AE-80B4920B8C65}"/>
          </ac:spMkLst>
        </pc:spChg>
        <pc:spChg chg="del">
          <ac:chgData name="Flint Zhao" userId="99f3a1bc157eb204" providerId="LiveId" clId="{66F76254-3771-4472-80BF-E4A1AF00EA3C}" dt="2018-04-26T12:24:29.429" v="4545" actId="478"/>
          <ac:spMkLst>
            <pc:docMk/>
            <pc:sldMk cId="158393747" sldId="375"/>
            <ac:spMk id="100" creationId="{8251C249-6363-4949-9B7C-35527CD235EB}"/>
          </ac:spMkLst>
        </pc:spChg>
        <pc:grpChg chg="del">
          <ac:chgData name="Flint Zhao" userId="99f3a1bc157eb204" providerId="LiveId" clId="{66F76254-3771-4472-80BF-E4A1AF00EA3C}" dt="2018-04-26T12:24:29.429" v="4545" actId="478"/>
          <ac:grpSpMkLst>
            <pc:docMk/>
            <pc:sldMk cId="158393747" sldId="375"/>
            <ac:grpSpMk id="64" creationId="{099A373A-A57F-4FAA-8FAD-6A70A529DDD7}"/>
          </ac:grpSpMkLst>
        </pc:grpChg>
        <pc:grpChg chg="del">
          <ac:chgData name="Flint Zhao" userId="99f3a1bc157eb204" providerId="LiveId" clId="{66F76254-3771-4472-80BF-E4A1AF00EA3C}" dt="2018-04-26T12:24:29.429" v="4545" actId="478"/>
          <ac:grpSpMkLst>
            <pc:docMk/>
            <pc:sldMk cId="158393747" sldId="375"/>
            <ac:grpSpMk id="68" creationId="{B31BFB8B-7F12-46C9-8411-6C646BA4F50B}"/>
          </ac:grpSpMkLst>
        </pc:grpChg>
        <pc:picChg chg="add del mod">
          <ac:chgData name="Flint Zhao" userId="99f3a1bc157eb204" providerId="LiveId" clId="{66F76254-3771-4472-80BF-E4A1AF00EA3C}" dt="2018-04-26T12:32:56.522" v="4606" actId="478"/>
          <ac:picMkLst>
            <pc:docMk/>
            <pc:sldMk cId="158393747" sldId="375"/>
            <ac:picMk id="5" creationId="{7F8A2E45-E83E-44BA-BB76-B607DEAB4D14}"/>
          </ac:picMkLst>
        </pc:picChg>
        <pc:picChg chg="add mod modCrop">
          <ac:chgData name="Flint Zhao" userId="99f3a1bc157eb204" providerId="LiveId" clId="{66F76254-3771-4472-80BF-E4A1AF00EA3C}" dt="2018-04-26T12:37:57.936" v="4619" actId="1076"/>
          <ac:picMkLst>
            <pc:docMk/>
            <pc:sldMk cId="158393747" sldId="375"/>
            <ac:picMk id="6" creationId="{58B020CC-B2E4-4251-A52B-E1FF4DA3269D}"/>
          </ac:picMkLst>
        </pc:picChg>
        <pc:picChg chg="add del mod">
          <ac:chgData name="Flint Zhao" userId="99f3a1bc157eb204" providerId="LiveId" clId="{66F76254-3771-4472-80BF-E4A1AF00EA3C}" dt="2018-04-26T12:37:21.676" v="4613" actId="478"/>
          <ac:picMkLst>
            <pc:docMk/>
            <pc:sldMk cId="158393747" sldId="375"/>
            <ac:picMk id="7" creationId="{6D8CCBB6-D8A6-4A64-A182-1C6BEE75E8F3}"/>
          </ac:picMkLst>
        </pc:picChg>
        <pc:picChg chg="add mod modCrop">
          <ac:chgData name="Flint Zhao" userId="99f3a1bc157eb204" providerId="LiveId" clId="{66F76254-3771-4472-80BF-E4A1AF00EA3C}" dt="2018-04-26T12:41:36.576" v="4664" actId="14100"/>
          <ac:picMkLst>
            <pc:docMk/>
            <pc:sldMk cId="158393747" sldId="375"/>
            <ac:picMk id="8" creationId="{418ADF0A-46A6-4761-A586-CB6DDAAC2471}"/>
          </ac:picMkLst>
        </pc:picChg>
        <pc:picChg chg="add mod">
          <ac:chgData name="Flint Zhao" userId="99f3a1bc157eb204" providerId="LiveId" clId="{66F76254-3771-4472-80BF-E4A1AF00EA3C}" dt="2018-04-26T12:41:50.841" v="4666" actId="1076"/>
          <ac:picMkLst>
            <pc:docMk/>
            <pc:sldMk cId="158393747" sldId="375"/>
            <ac:picMk id="9" creationId="{E995C9E9-1269-4FEE-A234-18966FC65783}"/>
          </ac:picMkLst>
        </pc:picChg>
        <pc:picChg chg="del">
          <ac:chgData name="Flint Zhao" userId="99f3a1bc157eb204" providerId="LiveId" clId="{66F76254-3771-4472-80BF-E4A1AF00EA3C}" dt="2018-04-26T12:29:25.334" v="4571" actId="478"/>
          <ac:picMkLst>
            <pc:docMk/>
            <pc:sldMk cId="158393747" sldId="375"/>
            <ac:picMk id="13" creationId="{65754A5B-6572-4B19-85AC-B588A5C61216}"/>
          </ac:picMkLst>
        </pc:picChg>
        <pc:picChg chg="del">
          <ac:chgData name="Flint Zhao" userId="99f3a1bc157eb204" providerId="LiveId" clId="{66F76254-3771-4472-80BF-E4A1AF00EA3C}" dt="2018-04-26T12:29:25.334" v="4571" actId="478"/>
          <ac:picMkLst>
            <pc:docMk/>
            <pc:sldMk cId="158393747" sldId="375"/>
            <ac:picMk id="16" creationId="{5EC69685-0786-46FF-87F1-AA07F062675B}"/>
          </ac:picMkLst>
        </pc:picChg>
        <pc:picChg chg="del">
          <ac:chgData name="Flint Zhao" userId="99f3a1bc157eb204" providerId="LiveId" clId="{66F76254-3771-4472-80BF-E4A1AF00EA3C}" dt="2018-04-26T12:24:29.429" v="4545" actId="478"/>
          <ac:picMkLst>
            <pc:docMk/>
            <pc:sldMk cId="158393747" sldId="375"/>
            <ac:picMk id="23" creationId="{901A17AB-B4E1-423B-B17A-E1B822F891EA}"/>
          </ac:picMkLst>
        </pc:picChg>
        <pc:picChg chg="add del">
          <ac:chgData name="Flint Zhao" userId="99f3a1bc157eb204" providerId="LiveId" clId="{66F76254-3771-4472-80BF-E4A1AF00EA3C}" dt="2018-04-26T12:29:50.025" v="4576" actId="478"/>
          <ac:picMkLst>
            <pc:docMk/>
            <pc:sldMk cId="158393747" sldId="375"/>
            <ac:picMk id="42" creationId="{23D7551A-1BBA-454F-9FD3-23A14D691BAC}"/>
          </ac:picMkLst>
        </pc:picChg>
        <pc:picChg chg="del">
          <ac:chgData name="Flint Zhao" userId="99f3a1bc157eb204" providerId="LiveId" clId="{66F76254-3771-4472-80BF-E4A1AF00EA3C}" dt="2018-04-26T12:24:29.429" v="4545" actId="478"/>
          <ac:picMkLst>
            <pc:docMk/>
            <pc:sldMk cId="158393747" sldId="375"/>
            <ac:picMk id="45" creationId="{49B2CBBC-EFAB-4217-A1CC-D554740EDF5B}"/>
          </ac:picMkLst>
        </pc:picChg>
        <pc:picChg chg="del">
          <ac:chgData name="Flint Zhao" userId="99f3a1bc157eb204" providerId="LiveId" clId="{66F76254-3771-4472-80BF-E4A1AF00EA3C}" dt="2018-04-26T12:24:31.624" v="4547" actId="478"/>
          <ac:picMkLst>
            <pc:docMk/>
            <pc:sldMk cId="158393747" sldId="375"/>
            <ac:picMk id="46" creationId="{55EB5117-9859-43AF-80C7-9C432374F2B6}"/>
          </ac:picMkLst>
        </pc:picChg>
        <pc:picChg chg="add">
          <ac:chgData name="Flint Zhao" userId="99f3a1bc157eb204" providerId="LiveId" clId="{66F76254-3771-4472-80BF-E4A1AF00EA3C}" dt="2018-04-26T12:29:25.940" v="4572"/>
          <ac:picMkLst>
            <pc:docMk/>
            <pc:sldMk cId="158393747" sldId="375"/>
            <ac:picMk id="47" creationId="{884E8621-78A2-4743-9FDA-C6BDDB1CA2A4}"/>
          </ac:picMkLst>
        </pc:picChg>
        <pc:picChg chg="add">
          <ac:chgData name="Flint Zhao" userId="99f3a1bc157eb204" providerId="LiveId" clId="{66F76254-3771-4472-80BF-E4A1AF00EA3C}" dt="2018-04-26T12:29:25.940" v="4572"/>
          <ac:picMkLst>
            <pc:docMk/>
            <pc:sldMk cId="158393747" sldId="375"/>
            <ac:picMk id="49" creationId="{DB54CF2A-54CF-414A-8019-11D99660112D}"/>
          </ac:picMkLst>
        </pc:picChg>
        <pc:picChg chg="add">
          <ac:chgData name="Flint Zhao" userId="99f3a1bc157eb204" providerId="LiveId" clId="{66F76254-3771-4472-80BF-E4A1AF00EA3C}" dt="2018-04-26T12:29:25.940" v="4572"/>
          <ac:picMkLst>
            <pc:docMk/>
            <pc:sldMk cId="158393747" sldId="375"/>
            <ac:picMk id="50" creationId="{FE2FC099-D842-4838-A942-F218793AEFEB}"/>
          </ac:picMkLst>
        </pc:picChg>
        <pc:picChg chg="add del">
          <ac:chgData name="Flint Zhao" userId="99f3a1bc157eb204" providerId="LiveId" clId="{66F76254-3771-4472-80BF-E4A1AF00EA3C}" dt="2018-04-26T12:29:48.964" v="4575"/>
          <ac:picMkLst>
            <pc:docMk/>
            <pc:sldMk cId="158393747" sldId="375"/>
            <ac:picMk id="59" creationId="{4616C0A5-12F9-45B8-8B03-14090DA05D99}"/>
          </ac:picMkLst>
        </pc:picChg>
        <pc:picChg chg="add del">
          <ac:chgData name="Flint Zhao" userId="99f3a1bc157eb204" providerId="LiveId" clId="{66F76254-3771-4472-80BF-E4A1AF00EA3C}" dt="2018-04-26T12:29:48.964" v="4575"/>
          <ac:picMkLst>
            <pc:docMk/>
            <pc:sldMk cId="158393747" sldId="375"/>
            <ac:picMk id="60" creationId="{98B9975E-FFBA-49EF-9E47-2D9C9E9C6214}"/>
          </ac:picMkLst>
        </pc:picChg>
        <pc:picChg chg="add del">
          <ac:chgData name="Flint Zhao" userId="99f3a1bc157eb204" providerId="LiveId" clId="{66F76254-3771-4472-80BF-E4A1AF00EA3C}" dt="2018-04-26T12:29:48.964" v="4575"/>
          <ac:picMkLst>
            <pc:docMk/>
            <pc:sldMk cId="158393747" sldId="375"/>
            <ac:picMk id="61" creationId="{FD4638D1-2465-4303-988D-36230C1B21EB}"/>
          </ac:picMkLst>
        </pc:picChg>
        <pc:picChg chg="del">
          <ac:chgData name="Flint Zhao" userId="99f3a1bc157eb204" providerId="LiveId" clId="{66F76254-3771-4472-80BF-E4A1AF00EA3C}" dt="2018-04-26T12:24:32.733" v="4548" actId="478"/>
          <ac:picMkLst>
            <pc:docMk/>
            <pc:sldMk cId="158393747" sldId="375"/>
            <ac:picMk id="69" creationId="{ED59BAB5-E045-4EFB-94C7-1707CF9A7D0B}"/>
          </ac:picMkLst>
        </pc:picChg>
        <pc:picChg chg="add del mod">
          <ac:chgData name="Flint Zhao" userId="99f3a1bc157eb204" providerId="LiveId" clId="{66F76254-3771-4472-80BF-E4A1AF00EA3C}" dt="2018-04-26T12:40:48.323" v="4660" actId="478"/>
          <ac:picMkLst>
            <pc:docMk/>
            <pc:sldMk cId="158393747" sldId="375"/>
            <ac:picMk id="76" creationId="{E9126BA3-0E69-4CF3-AA7B-6CB836F614CF}"/>
          </ac:picMkLst>
        </pc:picChg>
        <pc:picChg chg="del">
          <ac:chgData name="Flint Zhao" userId="99f3a1bc157eb204" providerId="LiveId" clId="{66F76254-3771-4472-80BF-E4A1AF00EA3C}" dt="2018-04-26T12:29:25.334" v="4571" actId="478"/>
          <ac:picMkLst>
            <pc:docMk/>
            <pc:sldMk cId="158393747" sldId="375"/>
            <ac:picMk id="9218" creationId="{898C9C3F-732A-4942-9506-B70BC8B87F37}"/>
          </ac:picMkLst>
        </pc:picChg>
        <pc:cxnChg chg="del mod">
          <ac:chgData name="Flint Zhao" userId="99f3a1bc157eb204" providerId="LiveId" clId="{66F76254-3771-4472-80BF-E4A1AF00EA3C}" dt="2018-04-26T12:24:29.429" v="4545" actId="478"/>
          <ac:cxnSpMkLst>
            <pc:docMk/>
            <pc:sldMk cId="158393747" sldId="375"/>
            <ac:cxnSpMk id="25" creationId="{1C5255C0-51F9-404C-93E5-AB7CD1D3238A}"/>
          </ac:cxnSpMkLst>
        </pc:cxnChg>
        <pc:cxnChg chg="del mod">
          <ac:chgData name="Flint Zhao" userId="99f3a1bc157eb204" providerId="LiveId" clId="{66F76254-3771-4472-80BF-E4A1AF00EA3C}" dt="2018-04-26T12:24:29.429" v="4545" actId="478"/>
          <ac:cxnSpMkLst>
            <pc:docMk/>
            <pc:sldMk cId="158393747" sldId="375"/>
            <ac:cxnSpMk id="27" creationId="{105DB946-6BB9-4E05-A0C2-26AE6B35A05C}"/>
          </ac:cxnSpMkLst>
        </pc:cxnChg>
        <pc:cxnChg chg="del mod">
          <ac:chgData name="Flint Zhao" userId="99f3a1bc157eb204" providerId="LiveId" clId="{66F76254-3771-4472-80BF-E4A1AF00EA3C}" dt="2018-04-26T12:24:29.429" v="4545" actId="478"/>
          <ac:cxnSpMkLst>
            <pc:docMk/>
            <pc:sldMk cId="158393747" sldId="375"/>
            <ac:cxnSpMk id="30" creationId="{23A4770F-00FB-4A44-AA22-671BE795E172}"/>
          </ac:cxnSpMkLst>
        </pc:cxnChg>
        <pc:cxnChg chg="add">
          <ac:chgData name="Flint Zhao" userId="99f3a1bc157eb204" providerId="LiveId" clId="{66F76254-3771-4472-80BF-E4A1AF00EA3C}" dt="2018-04-26T12:29:25.940" v="4572"/>
          <ac:cxnSpMkLst>
            <pc:docMk/>
            <pc:sldMk cId="158393747" sldId="375"/>
            <ac:cxnSpMk id="56" creationId="{E2C7CC67-F68D-447B-8DAD-F91879B71A58}"/>
          </ac:cxnSpMkLst>
        </pc:cxnChg>
        <pc:cxnChg chg="add">
          <ac:chgData name="Flint Zhao" userId="99f3a1bc157eb204" providerId="LiveId" clId="{66F76254-3771-4472-80BF-E4A1AF00EA3C}" dt="2018-04-26T12:29:25.940" v="4572"/>
          <ac:cxnSpMkLst>
            <pc:docMk/>
            <pc:sldMk cId="158393747" sldId="375"/>
            <ac:cxnSpMk id="57" creationId="{24672B26-E1D8-465B-93F6-A58B746E3F2F}"/>
          </ac:cxnSpMkLst>
        </pc:cxnChg>
        <pc:cxnChg chg="add">
          <ac:chgData name="Flint Zhao" userId="99f3a1bc157eb204" providerId="LiveId" clId="{66F76254-3771-4472-80BF-E4A1AF00EA3C}" dt="2018-04-26T12:29:25.940" v="4572"/>
          <ac:cxnSpMkLst>
            <pc:docMk/>
            <pc:sldMk cId="158393747" sldId="375"/>
            <ac:cxnSpMk id="58" creationId="{4E3EDFC5-FE41-4CD1-8075-E0ADE4B29CD2}"/>
          </ac:cxnSpMkLst>
        </pc:cxnChg>
        <pc:cxnChg chg="del mod">
          <ac:chgData name="Flint Zhao" userId="99f3a1bc157eb204" providerId="LiveId" clId="{66F76254-3771-4472-80BF-E4A1AF00EA3C}" dt="2018-04-26T12:24:29.429" v="4545" actId="478"/>
          <ac:cxnSpMkLst>
            <pc:docMk/>
            <pc:sldMk cId="158393747" sldId="375"/>
            <ac:cxnSpMk id="62" creationId="{57C3B0F4-E723-4842-AC5D-6A6D79B69AC8}"/>
          </ac:cxnSpMkLst>
        </pc:cxnChg>
        <pc:cxnChg chg="del mod">
          <ac:chgData name="Flint Zhao" userId="99f3a1bc157eb204" providerId="LiveId" clId="{66F76254-3771-4472-80BF-E4A1AF00EA3C}" dt="2018-04-26T12:24:29.429" v="4545" actId="478"/>
          <ac:cxnSpMkLst>
            <pc:docMk/>
            <pc:sldMk cId="158393747" sldId="375"/>
            <ac:cxnSpMk id="65" creationId="{A6E3BEF3-1896-4486-8D71-9082A3AD5681}"/>
          </ac:cxnSpMkLst>
        </pc:cxnChg>
        <pc:cxnChg chg="add del">
          <ac:chgData name="Flint Zhao" userId="99f3a1bc157eb204" providerId="LiveId" clId="{66F76254-3771-4472-80BF-E4A1AF00EA3C}" dt="2018-04-26T12:29:48.964" v="4575"/>
          <ac:cxnSpMkLst>
            <pc:docMk/>
            <pc:sldMk cId="158393747" sldId="375"/>
            <ac:cxnSpMk id="70" creationId="{AEB421A0-F39D-469F-99EF-037839850405}"/>
          </ac:cxnSpMkLst>
        </pc:cxnChg>
        <pc:cxnChg chg="add del">
          <ac:chgData name="Flint Zhao" userId="99f3a1bc157eb204" providerId="LiveId" clId="{66F76254-3771-4472-80BF-E4A1AF00EA3C}" dt="2018-04-26T12:29:48.964" v="4575"/>
          <ac:cxnSpMkLst>
            <pc:docMk/>
            <pc:sldMk cId="158393747" sldId="375"/>
            <ac:cxnSpMk id="71" creationId="{851B2135-3F7C-4E91-B9E6-EA050F47A4F9}"/>
          </ac:cxnSpMkLst>
        </pc:cxnChg>
        <pc:cxnChg chg="del mod">
          <ac:chgData name="Flint Zhao" userId="99f3a1bc157eb204" providerId="LiveId" clId="{66F76254-3771-4472-80BF-E4A1AF00EA3C}" dt="2018-04-26T12:24:29.429" v="4545" actId="478"/>
          <ac:cxnSpMkLst>
            <pc:docMk/>
            <pc:sldMk cId="158393747" sldId="375"/>
            <ac:cxnSpMk id="72" creationId="{64A41D21-0179-4916-8F10-5CD2229D2EEE}"/>
          </ac:cxnSpMkLst>
        </pc:cxnChg>
        <pc:cxnChg chg="add del">
          <ac:chgData name="Flint Zhao" userId="99f3a1bc157eb204" providerId="LiveId" clId="{66F76254-3771-4472-80BF-E4A1AF00EA3C}" dt="2018-04-26T12:29:48.964" v="4575"/>
          <ac:cxnSpMkLst>
            <pc:docMk/>
            <pc:sldMk cId="158393747" sldId="375"/>
            <ac:cxnSpMk id="73" creationId="{0B0E935E-D709-47F8-8A17-64660DD19A5F}"/>
          </ac:cxnSpMkLst>
        </pc:cxnChg>
        <pc:cxnChg chg="del mod">
          <ac:chgData name="Flint Zhao" userId="99f3a1bc157eb204" providerId="LiveId" clId="{66F76254-3771-4472-80BF-E4A1AF00EA3C}" dt="2018-04-26T12:24:29.429" v="4545" actId="478"/>
          <ac:cxnSpMkLst>
            <pc:docMk/>
            <pc:sldMk cId="158393747" sldId="375"/>
            <ac:cxnSpMk id="75" creationId="{CE71CC1B-FC6B-44CD-8981-3646E85111E8}"/>
          </ac:cxnSpMkLst>
        </pc:cxnChg>
        <pc:cxnChg chg="del mod">
          <ac:chgData name="Flint Zhao" userId="99f3a1bc157eb204" providerId="LiveId" clId="{66F76254-3771-4472-80BF-E4A1AF00EA3C}" dt="2018-04-26T12:24:29.429" v="4545" actId="478"/>
          <ac:cxnSpMkLst>
            <pc:docMk/>
            <pc:sldMk cId="158393747" sldId="375"/>
            <ac:cxnSpMk id="79" creationId="{F61230C6-215F-42F9-ADEA-88562E65AB51}"/>
          </ac:cxnSpMkLst>
        </pc:cxnChg>
        <pc:cxnChg chg="del mod">
          <ac:chgData name="Flint Zhao" userId="99f3a1bc157eb204" providerId="LiveId" clId="{66F76254-3771-4472-80BF-E4A1AF00EA3C}" dt="2018-04-26T12:24:29.429" v="4545" actId="478"/>
          <ac:cxnSpMkLst>
            <pc:docMk/>
            <pc:sldMk cId="158393747" sldId="375"/>
            <ac:cxnSpMk id="84" creationId="{4921CAC8-4043-43D5-A4BC-C690502119C3}"/>
          </ac:cxnSpMkLst>
        </pc:cxnChg>
        <pc:cxnChg chg="del mod">
          <ac:chgData name="Flint Zhao" userId="99f3a1bc157eb204" providerId="LiveId" clId="{66F76254-3771-4472-80BF-E4A1AF00EA3C}" dt="2018-04-26T12:24:29.429" v="4545" actId="478"/>
          <ac:cxnSpMkLst>
            <pc:docMk/>
            <pc:sldMk cId="158393747" sldId="375"/>
            <ac:cxnSpMk id="89" creationId="{A7AC9185-82D7-40D3-87D1-A545305E5792}"/>
          </ac:cxnSpMkLst>
        </pc:cxnChg>
        <pc:cxnChg chg="del mod">
          <ac:chgData name="Flint Zhao" userId="99f3a1bc157eb204" providerId="LiveId" clId="{66F76254-3771-4472-80BF-E4A1AF00EA3C}" dt="2018-04-26T12:24:29.429" v="4545" actId="478"/>
          <ac:cxnSpMkLst>
            <pc:docMk/>
            <pc:sldMk cId="158393747" sldId="375"/>
            <ac:cxnSpMk id="92" creationId="{8193A4DF-55DC-4DAA-9E09-779607A3054E}"/>
          </ac:cxnSpMkLst>
        </pc:cxnChg>
      </pc:sldChg>
      <pc:sldChg chg="modSp add del">
        <pc:chgData name="Flint Zhao" userId="99f3a1bc157eb204" providerId="LiveId" clId="{66F76254-3771-4472-80BF-E4A1AF00EA3C}" dt="2018-04-26T12:30:29.197" v="4586" actId="2696"/>
        <pc:sldMkLst>
          <pc:docMk/>
          <pc:sldMk cId="814178484" sldId="376"/>
        </pc:sldMkLst>
        <pc:spChg chg="mod">
          <ac:chgData name="Flint Zhao" userId="99f3a1bc157eb204" providerId="LiveId" clId="{66F76254-3771-4472-80BF-E4A1AF00EA3C}" dt="2018-04-26T12:30:24.972" v="4585" actId="20577"/>
          <ac:spMkLst>
            <pc:docMk/>
            <pc:sldMk cId="814178484" sldId="376"/>
            <ac:spMk id="3" creationId="{00000000-0000-0000-0000-000000000000}"/>
          </ac:spMkLst>
        </pc:spChg>
      </pc:sldChg>
      <pc:sldChg chg="add del">
        <pc:chgData name="Flint Zhao" userId="99f3a1bc157eb204" providerId="LiveId" clId="{66F76254-3771-4472-80BF-E4A1AF00EA3C}" dt="2018-04-26T12:42:41.342" v="4668" actId="2696"/>
        <pc:sldMkLst>
          <pc:docMk/>
          <pc:sldMk cId="923851562" sldId="376"/>
        </pc:sldMkLst>
      </pc:sldChg>
      <pc:sldChg chg="add del">
        <pc:chgData name="Flint Zhao" userId="99f3a1bc157eb204" providerId="LiveId" clId="{66F76254-3771-4472-80BF-E4A1AF00EA3C}" dt="2018-04-26T12:42:47.864" v="4670"/>
        <pc:sldMkLst>
          <pc:docMk/>
          <pc:sldMk cId="1353588569" sldId="376"/>
        </pc:sldMkLst>
      </pc:sldChg>
      <pc:sldChg chg="addSp delSp modSp add ord delAnim modAnim">
        <pc:chgData name="Flint Zhao" userId="99f3a1bc157eb204" providerId="LiveId" clId="{66F76254-3771-4472-80BF-E4A1AF00EA3C}" dt="2018-04-26T13:30:36.130" v="4856"/>
        <pc:sldMkLst>
          <pc:docMk/>
          <pc:sldMk cId="3603011275" sldId="376"/>
        </pc:sldMkLst>
        <pc:spChg chg="mod">
          <ac:chgData name="Flint Zhao" userId="99f3a1bc157eb204" providerId="LiveId" clId="{66F76254-3771-4472-80BF-E4A1AF00EA3C}" dt="2018-04-26T13:30:36.130" v="4856"/>
          <ac:spMkLst>
            <pc:docMk/>
            <pc:sldMk cId="3603011275" sldId="376"/>
            <ac:spMk id="3" creationId="{00000000-0000-0000-0000-000000000000}"/>
          </ac:spMkLst>
        </pc:spChg>
        <pc:spChg chg="add del mod">
          <ac:chgData name="Flint Zhao" userId="99f3a1bc157eb204" providerId="LiveId" clId="{66F76254-3771-4472-80BF-E4A1AF00EA3C}" dt="2018-04-26T12:46:49.056" v="4686"/>
          <ac:spMkLst>
            <pc:docMk/>
            <pc:sldMk cId="3603011275" sldId="376"/>
            <ac:spMk id="5" creationId="{EB7E590F-D230-442C-A8F4-9EEB61D94279}"/>
          </ac:spMkLst>
        </pc:spChg>
        <pc:spChg chg="del">
          <ac:chgData name="Flint Zhao" userId="99f3a1bc157eb204" providerId="LiveId" clId="{66F76254-3771-4472-80BF-E4A1AF00EA3C}" dt="2018-04-26T12:42:58.313" v="4673" actId="478"/>
          <ac:spMkLst>
            <pc:docMk/>
            <pc:sldMk cId="3603011275" sldId="376"/>
            <ac:spMk id="43" creationId="{19342B78-F520-4D4C-8E11-59330A83BAC1}"/>
          </ac:spMkLst>
        </pc:spChg>
        <pc:spChg chg="del">
          <ac:chgData name="Flint Zhao" userId="99f3a1bc157eb204" providerId="LiveId" clId="{66F76254-3771-4472-80BF-E4A1AF00EA3C}" dt="2018-04-26T12:43:01.892" v="4674" actId="478"/>
          <ac:spMkLst>
            <pc:docMk/>
            <pc:sldMk cId="3603011275" sldId="376"/>
            <ac:spMk id="48" creationId="{35479305-42DC-4BF3-8918-AB4E720944C9}"/>
          </ac:spMkLst>
        </pc:spChg>
        <pc:spChg chg="del">
          <ac:chgData name="Flint Zhao" userId="99f3a1bc157eb204" providerId="LiveId" clId="{66F76254-3771-4472-80BF-E4A1AF00EA3C}" dt="2018-04-26T12:43:01.892" v="4674" actId="478"/>
          <ac:spMkLst>
            <pc:docMk/>
            <pc:sldMk cId="3603011275" sldId="376"/>
            <ac:spMk id="51" creationId="{7C7B6CB7-4D02-4387-A6F5-FEB5EE2246B8}"/>
          </ac:spMkLst>
        </pc:spChg>
        <pc:spChg chg="del">
          <ac:chgData name="Flint Zhao" userId="99f3a1bc157eb204" providerId="LiveId" clId="{66F76254-3771-4472-80BF-E4A1AF00EA3C}" dt="2018-04-26T12:43:01.892" v="4674" actId="478"/>
          <ac:spMkLst>
            <pc:docMk/>
            <pc:sldMk cId="3603011275" sldId="376"/>
            <ac:spMk id="52" creationId="{ECF36EC2-D7BF-4E0C-8FBA-623DB503DA05}"/>
          </ac:spMkLst>
        </pc:spChg>
        <pc:spChg chg="del">
          <ac:chgData name="Flint Zhao" userId="99f3a1bc157eb204" providerId="LiveId" clId="{66F76254-3771-4472-80BF-E4A1AF00EA3C}" dt="2018-04-26T12:42:58.313" v="4673" actId="478"/>
          <ac:spMkLst>
            <pc:docMk/>
            <pc:sldMk cId="3603011275" sldId="376"/>
            <ac:spMk id="95" creationId="{D3673C23-1EE5-4D8E-83E5-7B75234C0EE1}"/>
          </ac:spMkLst>
        </pc:spChg>
        <pc:spChg chg="del">
          <ac:chgData name="Flint Zhao" userId="99f3a1bc157eb204" providerId="LiveId" clId="{66F76254-3771-4472-80BF-E4A1AF00EA3C}" dt="2018-04-26T12:42:58.313" v="4673" actId="478"/>
          <ac:spMkLst>
            <pc:docMk/>
            <pc:sldMk cId="3603011275" sldId="376"/>
            <ac:spMk id="96" creationId="{15BF482E-2988-4FD0-AEF3-4BB1237E5766}"/>
          </ac:spMkLst>
        </pc:spChg>
        <pc:spChg chg="mod">
          <ac:chgData name="Flint Zhao" userId="99f3a1bc157eb204" providerId="LiveId" clId="{66F76254-3771-4472-80BF-E4A1AF00EA3C}" dt="2018-04-26T12:59:38.170" v="4700" actId="164"/>
          <ac:spMkLst>
            <pc:docMk/>
            <pc:sldMk cId="3603011275" sldId="376"/>
            <ac:spMk id="97" creationId="{7F93EF37-9644-43F5-8589-783A737B7CA1}"/>
          </ac:spMkLst>
        </pc:spChg>
        <pc:spChg chg="mod">
          <ac:chgData name="Flint Zhao" userId="99f3a1bc157eb204" providerId="LiveId" clId="{66F76254-3771-4472-80BF-E4A1AF00EA3C}" dt="2018-04-26T12:59:38.170" v="4700" actId="164"/>
          <ac:spMkLst>
            <pc:docMk/>
            <pc:sldMk cId="3603011275" sldId="376"/>
            <ac:spMk id="99" creationId="{8870869E-5C87-4410-B6AE-80B4920B8C65}"/>
          </ac:spMkLst>
        </pc:spChg>
        <pc:spChg chg="mod">
          <ac:chgData name="Flint Zhao" userId="99f3a1bc157eb204" providerId="LiveId" clId="{66F76254-3771-4472-80BF-E4A1AF00EA3C}" dt="2018-04-26T12:59:38.170" v="4700" actId="164"/>
          <ac:spMkLst>
            <pc:docMk/>
            <pc:sldMk cId="3603011275" sldId="376"/>
            <ac:spMk id="100" creationId="{8251C249-6363-4949-9B7C-35527CD235EB}"/>
          </ac:spMkLst>
        </pc:spChg>
        <pc:grpChg chg="add mod">
          <ac:chgData name="Flint Zhao" userId="99f3a1bc157eb204" providerId="LiveId" clId="{66F76254-3771-4472-80BF-E4A1AF00EA3C}" dt="2018-04-26T12:59:38.170" v="4700" actId="164"/>
          <ac:grpSpMkLst>
            <pc:docMk/>
            <pc:sldMk cId="3603011275" sldId="376"/>
            <ac:grpSpMk id="8" creationId="{7BF5CA95-63B6-4CDD-8702-507AF3D786A3}"/>
          </ac:grpSpMkLst>
        </pc:grpChg>
        <pc:grpChg chg="del">
          <ac:chgData name="Flint Zhao" userId="99f3a1bc157eb204" providerId="LiveId" clId="{66F76254-3771-4472-80BF-E4A1AF00EA3C}" dt="2018-04-26T12:43:01.892" v="4674" actId="478"/>
          <ac:grpSpMkLst>
            <pc:docMk/>
            <pc:sldMk cId="3603011275" sldId="376"/>
            <ac:grpSpMk id="64" creationId="{099A373A-A57F-4FAA-8FAD-6A70A529DDD7}"/>
          </ac:grpSpMkLst>
        </pc:grpChg>
        <pc:grpChg chg="del">
          <ac:chgData name="Flint Zhao" userId="99f3a1bc157eb204" providerId="LiveId" clId="{66F76254-3771-4472-80BF-E4A1AF00EA3C}" dt="2018-04-26T12:42:58.313" v="4673" actId="478"/>
          <ac:grpSpMkLst>
            <pc:docMk/>
            <pc:sldMk cId="3603011275" sldId="376"/>
            <ac:grpSpMk id="68" creationId="{B31BFB8B-7F12-46C9-8411-6C646BA4F50B}"/>
          </ac:grpSpMkLst>
        </pc:grpChg>
        <pc:picChg chg="add del mod">
          <ac:chgData name="Flint Zhao" userId="99f3a1bc157eb204" providerId="LiveId" clId="{66F76254-3771-4472-80BF-E4A1AF00EA3C}" dt="2018-04-26T12:46:53.070" v="4688" actId="478"/>
          <ac:picMkLst>
            <pc:docMk/>
            <pc:sldMk cId="3603011275" sldId="376"/>
            <ac:picMk id="2" creationId="{39911D2A-94CC-4DA0-878E-60E7896010B1}"/>
          </ac:picMkLst>
        </pc:picChg>
        <pc:picChg chg="add del mod modCrop">
          <ac:chgData name="Flint Zhao" userId="99f3a1bc157eb204" providerId="LiveId" clId="{66F76254-3771-4472-80BF-E4A1AF00EA3C}" dt="2018-04-26T12:46:51.559" v="4687" actId="478"/>
          <ac:picMkLst>
            <pc:docMk/>
            <pc:sldMk cId="3603011275" sldId="376"/>
            <ac:picMk id="4" creationId="{8512B24F-9389-45F7-91B1-83A6ED5D33F5}"/>
          </ac:picMkLst>
        </pc:picChg>
        <pc:picChg chg="add mod ord">
          <ac:chgData name="Flint Zhao" userId="99f3a1bc157eb204" providerId="LiveId" clId="{66F76254-3771-4472-80BF-E4A1AF00EA3C}" dt="2018-04-26T12:59:55.519" v="4702" actId="167"/>
          <ac:picMkLst>
            <pc:docMk/>
            <pc:sldMk cId="3603011275" sldId="376"/>
            <ac:picMk id="6" creationId="{99F43C25-5FD2-4356-BD97-6D0F2C3C8854}"/>
          </ac:picMkLst>
        </pc:picChg>
        <pc:picChg chg="add mod modCrop">
          <ac:chgData name="Flint Zhao" userId="99f3a1bc157eb204" providerId="LiveId" clId="{66F76254-3771-4472-80BF-E4A1AF00EA3C}" dt="2018-04-26T12:58:44.466" v="4697" actId="1076"/>
          <ac:picMkLst>
            <pc:docMk/>
            <pc:sldMk cId="3603011275" sldId="376"/>
            <ac:picMk id="7" creationId="{296366CE-C5D6-4D3C-8689-B4515F4B6681}"/>
          </ac:picMkLst>
        </pc:picChg>
        <pc:picChg chg="del">
          <ac:chgData name="Flint Zhao" userId="99f3a1bc157eb204" providerId="LiveId" clId="{66F76254-3771-4472-80BF-E4A1AF00EA3C}" dt="2018-04-26T12:42:58.313" v="4673" actId="478"/>
          <ac:picMkLst>
            <pc:docMk/>
            <pc:sldMk cId="3603011275" sldId="376"/>
            <ac:picMk id="45" creationId="{49B2CBBC-EFAB-4217-A1CC-D554740EDF5B}"/>
          </ac:picMkLst>
        </pc:picChg>
        <pc:picChg chg="del">
          <ac:chgData name="Flint Zhao" userId="99f3a1bc157eb204" providerId="LiveId" clId="{66F76254-3771-4472-80BF-E4A1AF00EA3C}" dt="2018-04-26T12:43:01.892" v="4674" actId="478"/>
          <ac:picMkLst>
            <pc:docMk/>
            <pc:sldMk cId="3603011275" sldId="376"/>
            <ac:picMk id="46" creationId="{55EB5117-9859-43AF-80C7-9C432374F2B6}"/>
          </ac:picMkLst>
        </pc:picChg>
        <pc:picChg chg="del">
          <ac:chgData name="Flint Zhao" userId="99f3a1bc157eb204" providerId="LiveId" clId="{66F76254-3771-4472-80BF-E4A1AF00EA3C}" dt="2018-04-26T12:43:01.892" v="4674" actId="478"/>
          <ac:picMkLst>
            <pc:docMk/>
            <pc:sldMk cId="3603011275" sldId="376"/>
            <ac:picMk id="69" creationId="{ED59BAB5-E045-4EFB-94C7-1707CF9A7D0B}"/>
          </ac:picMkLst>
        </pc:picChg>
        <pc:cxnChg chg="mod">
          <ac:chgData name="Flint Zhao" userId="99f3a1bc157eb204" providerId="LiveId" clId="{66F76254-3771-4472-80BF-E4A1AF00EA3C}" dt="2018-04-26T12:59:38.170" v="4700" actId="164"/>
          <ac:cxnSpMkLst>
            <pc:docMk/>
            <pc:sldMk cId="3603011275" sldId="376"/>
            <ac:cxnSpMk id="25" creationId="{1C5255C0-51F9-404C-93E5-AB7CD1D3238A}"/>
          </ac:cxnSpMkLst>
        </pc:cxnChg>
        <pc:cxnChg chg="mod">
          <ac:chgData name="Flint Zhao" userId="99f3a1bc157eb204" providerId="LiveId" clId="{66F76254-3771-4472-80BF-E4A1AF00EA3C}" dt="2018-04-26T12:59:38.170" v="4700" actId="164"/>
          <ac:cxnSpMkLst>
            <pc:docMk/>
            <pc:sldMk cId="3603011275" sldId="376"/>
            <ac:cxnSpMk id="27" creationId="{105DB946-6BB9-4E05-A0C2-26AE6B35A05C}"/>
          </ac:cxnSpMkLst>
        </pc:cxnChg>
        <pc:cxnChg chg="mod">
          <ac:chgData name="Flint Zhao" userId="99f3a1bc157eb204" providerId="LiveId" clId="{66F76254-3771-4472-80BF-E4A1AF00EA3C}" dt="2018-04-26T12:59:38.170" v="4700" actId="164"/>
          <ac:cxnSpMkLst>
            <pc:docMk/>
            <pc:sldMk cId="3603011275" sldId="376"/>
            <ac:cxnSpMk id="30" creationId="{23A4770F-00FB-4A44-AA22-671BE795E172}"/>
          </ac:cxnSpMkLst>
        </pc:cxnChg>
        <pc:cxnChg chg="del mod">
          <ac:chgData name="Flint Zhao" userId="99f3a1bc157eb204" providerId="LiveId" clId="{66F76254-3771-4472-80BF-E4A1AF00EA3C}" dt="2018-04-26T12:42:58.313" v="4673" actId="478"/>
          <ac:cxnSpMkLst>
            <pc:docMk/>
            <pc:sldMk cId="3603011275" sldId="376"/>
            <ac:cxnSpMk id="62" creationId="{57C3B0F4-E723-4842-AC5D-6A6D79B69AC8}"/>
          </ac:cxnSpMkLst>
        </pc:cxnChg>
        <pc:cxnChg chg="del mod">
          <ac:chgData name="Flint Zhao" userId="99f3a1bc157eb204" providerId="LiveId" clId="{66F76254-3771-4472-80BF-E4A1AF00EA3C}" dt="2018-04-26T12:42:58.313" v="4673" actId="478"/>
          <ac:cxnSpMkLst>
            <pc:docMk/>
            <pc:sldMk cId="3603011275" sldId="376"/>
            <ac:cxnSpMk id="65" creationId="{A6E3BEF3-1896-4486-8D71-9082A3AD5681}"/>
          </ac:cxnSpMkLst>
        </pc:cxnChg>
        <pc:cxnChg chg="del mod">
          <ac:chgData name="Flint Zhao" userId="99f3a1bc157eb204" providerId="LiveId" clId="{66F76254-3771-4472-80BF-E4A1AF00EA3C}" dt="2018-04-26T12:42:58.313" v="4673" actId="478"/>
          <ac:cxnSpMkLst>
            <pc:docMk/>
            <pc:sldMk cId="3603011275" sldId="376"/>
            <ac:cxnSpMk id="72" creationId="{64A41D21-0179-4916-8F10-5CD2229D2EEE}"/>
          </ac:cxnSpMkLst>
        </pc:cxnChg>
        <pc:cxnChg chg="del mod">
          <ac:chgData name="Flint Zhao" userId="99f3a1bc157eb204" providerId="LiveId" clId="{66F76254-3771-4472-80BF-E4A1AF00EA3C}" dt="2018-04-26T12:43:01.892" v="4674" actId="478"/>
          <ac:cxnSpMkLst>
            <pc:docMk/>
            <pc:sldMk cId="3603011275" sldId="376"/>
            <ac:cxnSpMk id="75" creationId="{CE71CC1B-FC6B-44CD-8981-3646E85111E8}"/>
          </ac:cxnSpMkLst>
        </pc:cxnChg>
        <pc:cxnChg chg="del mod">
          <ac:chgData name="Flint Zhao" userId="99f3a1bc157eb204" providerId="LiveId" clId="{66F76254-3771-4472-80BF-E4A1AF00EA3C}" dt="2018-04-26T12:43:01.892" v="4674" actId="478"/>
          <ac:cxnSpMkLst>
            <pc:docMk/>
            <pc:sldMk cId="3603011275" sldId="376"/>
            <ac:cxnSpMk id="79" creationId="{F61230C6-215F-42F9-ADEA-88562E65AB51}"/>
          </ac:cxnSpMkLst>
        </pc:cxnChg>
      </pc:sldChg>
      <pc:sldChg chg="addSp delSp modSp add delAnim modAnim">
        <pc:chgData name="Flint Zhao" userId="99f3a1bc157eb204" providerId="LiveId" clId="{66F76254-3771-4472-80BF-E4A1AF00EA3C}" dt="2018-04-26T13:20:14.516" v="4783" actId="732"/>
        <pc:sldMkLst>
          <pc:docMk/>
          <pc:sldMk cId="7341613" sldId="377"/>
        </pc:sldMkLst>
        <pc:spChg chg="add del">
          <ac:chgData name="Flint Zhao" userId="99f3a1bc157eb204" providerId="LiveId" clId="{66F76254-3771-4472-80BF-E4A1AF00EA3C}" dt="2018-04-26T13:06:43.636" v="4731"/>
          <ac:spMkLst>
            <pc:docMk/>
            <pc:sldMk cId="7341613" sldId="377"/>
            <ac:spMk id="2" creationId="{09B7FF25-57DF-4C65-9AA9-B1F539802543}"/>
          </ac:spMkLst>
        </pc:spChg>
        <pc:spChg chg="add del mod">
          <ac:chgData name="Flint Zhao" userId="99f3a1bc157eb204" providerId="LiveId" clId="{66F76254-3771-4472-80BF-E4A1AF00EA3C}" dt="2018-04-26T13:09:23.126" v="4744" actId="478"/>
          <ac:spMkLst>
            <pc:docMk/>
            <pc:sldMk cId="7341613" sldId="377"/>
            <ac:spMk id="4" creationId="{0D6A84AD-F0C7-406D-92BE-27A31438F6C0}"/>
          </ac:spMkLst>
        </pc:spChg>
        <pc:spChg chg="add del mod">
          <ac:chgData name="Flint Zhao" userId="99f3a1bc157eb204" providerId="LiveId" clId="{66F76254-3771-4472-80BF-E4A1AF00EA3C}" dt="2018-04-26T13:09:44.801" v="4748"/>
          <ac:spMkLst>
            <pc:docMk/>
            <pc:sldMk cId="7341613" sldId="377"/>
            <ac:spMk id="5" creationId="{CDF4CCC5-BCB3-4601-9816-5549EF4C2001}"/>
          </ac:spMkLst>
        </pc:spChg>
        <pc:spChg chg="add del">
          <ac:chgData name="Flint Zhao" userId="99f3a1bc157eb204" providerId="LiveId" clId="{66F76254-3771-4472-80BF-E4A1AF00EA3C}" dt="2018-04-26T13:09:47.653" v="4750"/>
          <ac:spMkLst>
            <pc:docMk/>
            <pc:sldMk cId="7341613" sldId="377"/>
            <ac:spMk id="9" creationId="{6B06C3D2-7A55-4B18-81EF-3A8309E300CE}"/>
          </ac:spMkLst>
        </pc:spChg>
        <pc:spChg chg="add del mod">
          <ac:chgData name="Flint Zhao" userId="99f3a1bc157eb204" providerId="LiveId" clId="{66F76254-3771-4472-80BF-E4A1AF00EA3C}" dt="2018-04-26T13:19:01.679" v="4753" actId="478"/>
          <ac:spMkLst>
            <pc:docMk/>
            <pc:sldMk cId="7341613" sldId="377"/>
            <ac:spMk id="10" creationId="{E79680E8-E21A-4BA3-A19F-BC933ED8CE36}"/>
          </ac:spMkLst>
        </pc:spChg>
        <pc:spChg chg="del">
          <ac:chgData name="Flint Zhao" userId="99f3a1bc157eb204" providerId="LiveId" clId="{66F76254-3771-4472-80BF-E4A1AF00EA3C}" dt="2018-04-26T13:19:55.791" v="4779" actId="478"/>
          <ac:spMkLst>
            <pc:docMk/>
            <pc:sldMk cId="7341613" sldId="377"/>
            <ac:spMk id="20" creationId="{A5043056-E085-48C3-9A49-5C310EBAB011}"/>
          </ac:spMkLst>
        </pc:spChg>
        <pc:spChg chg="del">
          <ac:chgData name="Flint Zhao" userId="99f3a1bc157eb204" providerId="LiveId" clId="{66F76254-3771-4472-80BF-E4A1AF00EA3C}" dt="2018-04-26T13:19:55.791" v="4779" actId="478"/>
          <ac:spMkLst>
            <pc:docMk/>
            <pc:sldMk cId="7341613" sldId="377"/>
            <ac:spMk id="21" creationId="{3D2B8271-7772-4E15-8586-F7DBB9689980}"/>
          </ac:spMkLst>
        </pc:spChg>
        <pc:spChg chg="del">
          <ac:chgData name="Flint Zhao" userId="99f3a1bc157eb204" providerId="LiveId" clId="{66F76254-3771-4472-80BF-E4A1AF00EA3C}" dt="2018-04-26T13:19:55.791" v="4779" actId="478"/>
          <ac:spMkLst>
            <pc:docMk/>
            <pc:sldMk cId="7341613" sldId="377"/>
            <ac:spMk id="22" creationId="{0B07E343-CA2A-40C6-BA8C-76B85E95B504}"/>
          </ac:spMkLst>
        </pc:spChg>
        <pc:spChg chg="del">
          <ac:chgData name="Flint Zhao" userId="99f3a1bc157eb204" providerId="LiveId" clId="{66F76254-3771-4472-80BF-E4A1AF00EA3C}" dt="2018-04-26T13:19:55.791" v="4779" actId="478"/>
          <ac:spMkLst>
            <pc:docMk/>
            <pc:sldMk cId="7341613" sldId="377"/>
            <ac:spMk id="24" creationId="{911BFBD9-29C9-49FC-B384-952D337CC53B}"/>
          </ac:spMkLst>
        </pc:spChg>
        <pc:spChg chg="add mod">
          <ac:chgData name="Flint Zhao" userId="99f3a1bc157eb204" providerId="LiveId" clId="{66F76254-3771-4472-80BF-E4A1AF00EA3C}" dt="2018-04-26T13:20:01.124" v="4780" actId="1076"/>
          <ac:spMkLst>
            <pc:docMk/>
            <pc:sldMk cId="7341613" sldId="377"/>
            <ac:spMk id="26" creationId="{5AF4172F-62A2-420D-8323-B3ECEEE348EF}"/>
          </ac:spMkLst>
        </pc:spChg>
        <pc:grpChg chg="del">
          <ac:chgData name="Flint Zhao" userId="99f3a1bc157eb204" providerId="LiveId" clId="{66F76254-3771-4472-80BF-E4A1AF00EA3C}" dt="2018-04-26T13:19:55.791" v="4779" actId="478"/>
          <ac:grpSpMkLst>
            <pc:docMk/>
            <pc:sldMk cId="7341613" sldId="377"/>
            <ac:grpSpMk id="8" creationId="{7BF5CA95-63B6-4CDD-8702-507AF3D786A3}"/>
          </ac:grpSpMkLst>
        </pc:grpChg>
        <pc:picChg chg="del">
          <ac:chgData name="Flint Zhao" userId="99f3a1bc157eb204" providerId="LiveId" clId="{66F76254-3771-4472-80BF-E4A1AF00EA3C}" dt="2018-04-26T13:02:53.917" v="4707" actId="478"/>
          <ac:picMkLst>
            <pc:docMk/>
            <pc:sldMk cId="7341613" sldId="377"/>
            <ac:picMk id="6" creationId="{99F43C25-5FD2-4356-BD97-6D0F2C3C8854}"/>
          </ac:picMkLst>
        </pc:picChg>
        <pc:picChg chg="del">
          <ac:chgData name="Flint Zhao" userId="99f3a1bc157eb204" providerId="LiveId" clId="{66F76254-3771-4472-80BF-E4A1AF00EA3C}" dt="2018-04-26T13:02:55.885" v="4708" actId="478"/>
          <ac:picMkLst>
            <pc:docMk/>
            <pc:sldMk cId="7341613" sldId="377"/>
            <ac:picMk id="7" creationId="{296366CE-C5D6-4D3C-8689-B4515F4B6681}"/>
          </ac:picMkLst>
        </pc:picChg>
        <pc:picChg chg="add del mod">
          <ac:chgData name="Flint Zhao" userId="99f3a1bc157eb204" providerId="LiveId" clId="{66F76254-3771-4472-80BF-E4A1AF00EA3C}" dt="2018-04-26T13:19:19.776" v="4756"/>
          <ac:picMkLst>
            <pc:docMk/>
            <pc:sldMk cId="7341613" sldId="377"/>
            <ac:picMk id="11" creationId="{AA9EADE8-11FD-4B3F-8358-030AF5CC69C8}"/>
          </ac:picMkLst>
        </pc:picChg>
        <pc:picChg chg="del">
          <ac:chgData name="Flint Zhao" userId="99f3a1bc157eb204" providerId="LiveId" clId="{66F76254-3771-4472-80BF-E4A1AF00EA3C}" dt="2018-04-26T13:19:55.791" v="4779" actId="478"/>
          <ac:picMkLst>
            <pc:docMk/>
            <pc:sldMk cId="7341613" sldId="377"/>
            <ac:picMk id="13" creationId="{65754A5B-6572-4B19-85AC-B588A5C61216}"/>
          </ac:picMkLst>
        </pc:picChg>
        <pc:picChg chg="del">
          <ac:chgData name="Flint Zhao" userId="99f3a1bc157eb204" providerId="LiveId" clId="{66F76254-3771-4472-80BF-E4A1AF00EA3C}" dt="2018-04-26T13:19:55.791" v="4779" actId="478"/>
          <ac:picMkLst>
            <pc:docMk/>
            <pc:sldMk cId="7341613" sldId="377"/>
            <ac:picMk id="16" creationId="{5EC69685-0786-46FF-87F1-AA07F062675B}"/>
          </ac:picMkLst>
        </pc:picChg>
        <pc:picChg chg="del">
          <ac:chgData name="Flint Zhao" userId="99f3a1bc157eb204" providerId="LiveId" clId="{66F76254-3771-4472-80BF-E4A1AF00EA3C}" dt="2018-04-26T13:19:55.791" v="4779" actId="478"/>
          <ac:picMkLst>
            <pc:docMk/>
            <pc:sldMk cId="7341613" sldId="377"/>
            <ac:picMk id="23" creationId="{901A17AB-B4E1-423B-B17A-E1B822F891EA}"/>
          </ac:picMkLst>
        </pc:picChg>
        <pc:picChg chg="add mod modCrop">
          <ac:chgData name="Flint Zhao" userId="99f3a1bc157eb204" providerId="LiveId" clId="{66F76254-3771-4472-80BF-E4A1AF00EA3C}" dt="2018-04-26T13:20:14.516" v="4783" actId="732"/>
          <ac:picMkLst>
            <pc:docMk/>
            <pc:sldMk cId="7341613" sldId="377"/>
            <ac:picMk id="31" creationId="{C2A06612-F8FC-4A8D-B548-DB0EE95B8C4E}"/>
          </ac:picMkLst>
        </pc:picChg>
        <pc:picChg chg="del">
          <ac:chgData name="Flint Zhao" userId="99f3a1bc157eb204" providerId="LiveId" clId="{66F76254-3771-4472-80BF-E4A1AF00EA3C}" dt="2018-04-26T13:19:55.791" v="4779" actId="478"/>
          <ac:picMkLst>
            <pc:docMk/>
            <pc:sldMk cId="7341613" sldId="377"/>
            <ac:picMk id="9218" creationId="{898C9C3F-732A-4942-9506-B70BC8B87F37}"/>
          </ac:picMkLst>
        </pc:picChg>
        <pc:cxnChg chg="mod">
          <ac:chgData name="Flint Zhao" userId="99f3a1bc157eb204" providerId="LiveId" clId="{66F76254-3771-4472-80BF-E4A1AF00EA3C}" dt="2018-04-26T13:19:55.791" v="4779" actId="478"/>
          <ac:cxnSpMkLst>
            <pc:docMk/>
            <pc:sldMk cId="7341613" sldId="377"/>
            <ac:cxnSpMk id="25" creationId="{1C5255C0-51F9-404C-93E5-AB7CD1D3238A}"/>
          </ac:cxnSpMkLst>
        </pc:cxnChg>
        <pc:cxnChg chg="mod">
          <ac:chgData name="Flint Zhao" userId="99f3a1bc157eb204" providerId="LiveId" clId="{66F76254-3771-4472-80BF-E4A1AF00EA3C}" dt="2018-04-26T13:19:55.791" v="4779" actId="478"/>
          <ac:cxnSpMkLst>
            <pc:docMk/>
            <pc:sldMk cId="7341613" sldId="377"/>
            <ac:cxnSpMk id="27" creationId="{105DB946-6BB9-4E05-A0C2-26AE6B35A05C}"/>
          </ac:cxnSpMkLst>
        </pc:cxnChg>
        <pc:cxnChg chg="mod">
          <ac:chgData name="Flint Zhao" userId="99f3a1bc157eb204" providerId="LiveId" clId="{66F76254-3771-4472-80BF-E4A1AF00EA3C}" dt="2018-04-26T13:19:55.791" v="4779" actId="478"/>
          <ac:cxnSpMkLst>
            <pc:docMk/>
            <pc:sldMk cId="7341613" sldId="377"/>
            <ac:cxnSpMk id="30" creationId="{23A4770F-00FB-4A44-AA22-671BE795E172}"/>
          </ac:cxnSpMkLst>
        </pc:cxnChg>
        <pc:cxnChg chg="del mod">
          <ac:chgData name="Flint Zhao" userId="99f3a1bc157eb204" providerId="LiveId" clId="{66F76254-3771-4472-80BF-E4A1AF00EA3C}" dt="2018-04-26T13:19:55.791" v="4779" actId="478"/>
          <ac:cxnSpMkLst>
            <pc:docMk/>
            <pc:sldMk cId="7341613" sldId="377"/>
            <ac:cxnSpMk id="84" creationId="{4921CAC8-4043-43D5-A4BC-C690502119C3}"/>
          </ac:cxnSpMkLst>
        </pc:cxnChg>
        <pc:cxnChg chg="del mod">
          <ac:chgData name="Flint Zhao" userId="99f3a1bc157eb204" providerId="LiveId" clId="{66F76254-3771-4472-80BF-E4A1AF00EA3C}" dt="2018-04-26T13:19:55.791" v="4779" actId="478"/>
          <ac:cxnSpMkLst>
            <pc:docMk/>
            <pc:sldMk cId="7341613" sldId="377"/>
            <ac:cxnSpMk id="89" creationId="{A7AC9185-82D7-40D3-87D1-A545305E5792}"/>
          </ac:cxnSpMkLst>
        </pc:cxnChg>
        <pc:cxnChg chg="del mod">
          <ac:chgData name="Flint Zhao" userId="99f3a1bc157eb204" providerId="LiveId" clId="{66F76254-3771-4472-80BF-E4A1AF00EA3C}" dt="2018-04-26T13:19:55.791" v="4779" actId="478"/>
          <ac:cxnSpMkLst>
            <pc:docMk/>
            <pc:sldMk cId="7341613" sldId="377"/>
            <ac:cxnSpMk id="92" creationId="{8193A4DF-55DC-4DAA-9E09-779607A3054E}"/>
          </ac:cxnSpMkLst>
        </pc:cxnChg>
      </pc:sldChg>
      <pc:sldChg chg="addSp delSp modSp add">
        <pc:chgData name="Flint Zhao" userId="99f3a1bc157eb204" providerId="LiveId" clId="{66F76254-3771-4472-80BF-E4A1AF00EA3C}" dt="2018-04-26T13:43:53.836" v="4931"/>
        <pc:sldMkLst>
          <pc:docMk/>
          <pc:sldMk cId="1410150292" sldId="378"/>
        </pc:sldMkLst>
        <pc:spChg chg="del">
          <ac:chgData name="Flint Zhao" userId="99f3a1bc157eb204" providerId="LiveId" clId="{66F76254-3771-4472-80BF-E4A1AF00EA3C}" dt="2018-04-26T13:30:09.944" v="4843" actId="478"/>
          <ac:spMkLst>
            <pc:docMk/>
            <pc:sldMk cId="1410150292" sldId="378"/>
            <ac:spMk id="20" creationId="{A5043056-E085-48C3-9A49-5C310EBAB011}"/>
          </ac:spMkLst>
        </pc:spChg>
        <pc:spChg chg="del">
          <ac:chgData name="Flint Zhao" userId="99f3a1bc157eb204" providerId="LiveId" clId="{66F76254-3771-4472-80BF-E4A1AF00EA3C}" dt="2018-04-26T13:30:09.944" v="4843" actId="478"/>
          <ac:spMkLst>
            <pc:docMk/>
            <pc:sldMk cId="1410150292" sldId="378"/>
            <ac:spMk id="21" creationId="{3D2B8271-7772-4E15-8586-F7DBB9689980}"/>
          </ac:spMkLst>
        </pc:spChg>
        <pc:spChg chg="del">
          <ac:chgData name="Flint Zhao" userId="99f3a1bc157eb204" providerId="LiveId" clId="{66F76254-3771-4472-80BF-E4A1AF00EA3C}" dt="2018-04-26T13:30:09.944" v="4843" actId="478"/>
          <ac:spMkLst>
            <pc:docMk/>
            <pc:sldMk cId="1410150292" sldId="378"/>
            <ac:spMk id="22" creationId="{0B07E343-CA2A-40C6-BA8C-76B85E95B504}"/>
          </ac:spMkLst>
        </pc:spChg>
        <pc:spChg chg="del">
          <ac:chgData name="Flint Zhao" userId="99f3a1bc157eb204" providerId="LiveId" clId="{66F76254-3771-4472-80BF-E4A1AF00EA3C}" dt="2018-04-26T13:30:09.944" v="4843" actId="478"/>
          <ac:spMkLst>
            <pc:docMk/>
            <pc:sldMk cId="1410150292" sldId="378"/>
            <ac:spMk id="24" creationId="{911BFBD9-29C9-49FC-B384-952D337CC53B}"/>
          </ac:spMkLst>
        </pc:spChg>
        <pc:spChg chg="del mod">
          <ac:chgData name="Flint Zhao" userId="99f3a1bc157eb204" providerId="LiveId" clId="{66F76254-3771-4472-80BF-E4A1AF00EA3C}" dt="2018-04-26T13:21:10.018" v="4787" actId="478"/>
          <ac:spMkLst>
            <pc:docMk/>
            <pc:sldMk cId="1410150292" sldId="378"/>
            <ac:spMk id="26" creationId="{5AF4172F-62A2-420D-8323-B3ECEEE348EF}"/>
          </ac:spMkLst>
        </pc:spChg>
        <pc:spChg chg="add mod">
          <ac:chgData name="Flint Zhao" userId="99f3a1bc157eb204" providerId="LiveId" clId="{66F76254-3771-4472-80BF-E4A1AF00EA3C}" dt="2018-04-26T13:31:18.653" v="4860" actId="1076"/>
          <ac:spMkLst>
            <pc:docMk/>
            <pc:sldMk cId="1410150292" sldId="378"/>
            <ac:spMk id="28" creationId="{366DB058-953D-4B56-B5E6-E71002EA72D9}"/>
          </ac:spMkLst>
        </pc:spChg>
        <pc:spChg chg="add mod">
          <ac:chgData name="Flint Zhao" userId="99f3a1bc157eb204" providerId="LiveId" clId="{66F76254-3771-4472-80BF-E4A1AF00EA3C}" dt="2018-04-26T13:31:14.437" v="4859" actId="1076"/>
          <ac:spMkLst>
            <pc:docMk/>
            <pc:sldMk cId="1410150292" sldId="378"/>
            <ac:spMk id="31" creationId="{AA31F1DB-AC1A-4E7F-B50C-4BC2D27170A0}"/>
          </ac:spMkLst>
        </pc:spChg>
        <pc:spChg chg="add del mod">
          <ac:chgData name="Flint Zhao" userId="99f3a1bc157eb204" providerId="LiveId" clId="{66F76254-3771-4472-80BF-E4A1AF00EA3C}" dt="2018-04-26T13:43:49.966" v="4921"/>
          <ac:spMkLst>
            <pc:docMk/>
            <pc:sldMk cId="1410150292" sldId="378"/>
            <ac:spMk id="33" creationId="{3371A02F-3970-4EF7-BF0B-EBF6A189C01A}"/>
          </ac:spMkLst>
        </pc:spChg>
        <pc:spChg chg="add mod">
          <ac:chgData name="Flint Zhao" userId="99f3a1bc157eb204" providerId="LiveId" clId="{66F76254-3771-4472-80BF-E4A1AF00EA3C}" dt="2018-04-26T13:43:53.836" v="4931"/>
          <ac:spMkLst>
            <pc:docMk/>
            <pc:sldMk cId="1410150292" sldId="378"/>
            <ac:spMk id="34" creationId="{D8EAC2A5-7E4D-4AE7-8842-FC13A2652879}"/>
          </ac:spMkLst>
        </pc:spChg>
        <pc:grpChg chg="del">
          <ac:chgData name="Flint Zhao" userId="99f3a1bc157eb204" providerId="LiveId" clId="{66F76254-3771-4472-80BF-E4A1AF00EA3C}" dt="2018-04-26T13:30:09.944" v="4843" actId="478"/>
          <ac:grpSpMkLst>
            <pc:docMk/>
            <pc:sldMk cId="1410150292" sldId="378"/>
            <ac:grpSpMk id="8" creationId="{7BF5CA95-63B6-4CDD-8702-507AF3D786A3}"/>
          </ac:grpSpMkLst>
        </pc:grpChg>
        <pc:picChg chg="add del">
          <ac:chgData name="Flint Zhao" userId="99f3a1bc157eb204" providerId="LiveId" clId="{66F76254-3771-4472-80BF-E4A1AF00EA3C}" dt="2018-04-26T13:24:58.031" v="4820"/>
          <ac:picMkLst>
            <pc:docMk/>
            <pc:sldMk cId="1410150292" sldId="378"/>
            <ac:picMk id="2" creationId="{7260F9FD-87A1-4A32-AD40-755C816F0FEC}"/>
          </ac:picMkLst>
        </pc:picChg>
        <pc:picChg chg="add del mod">
          <ac:chgData name="Flint Zhao" userId="99f3a1bc157eb204" providerId="LiveId" clId="{66F76254-3771-4472-80BF-E4A1AF00EA3C}" dt="2018-04-26T13:25:25.077" v="4826" actId="478"/>
          <ac:picMkLst>
            <pc:docMk/>
            <pc:sldMk cId="1410150292" sldId="378"/>
            <ac:picMk id="4" creationId="{7819FF2B-92C3-48C3-A5FA-27A6DF1949D7}"/>
          </ac:picMkLst>
        </pc:picChg>
        <pc:picChg chg="add del mod modCrop">
          <ac:chgData name="Flint Zhao" userId="99f3a1bc157eb204" providerId="LiveId" clId="{66F76254-3771-4472-80BF-E4A1AF00EA3C}" dt="2018-04-26T13:31:22.513" v="4862" actId="478"/>
          <ac:picMkLst>
            <pc:docMk/>
            <pc:sldMk cId="1410150292" sldId="378"/>
            <ac:picMk id="5" creationId="{0293026C-D7D2-4DC7-8136-4FEAE4956960}"/>
          </ac:picMkLst>
        </pc:picChg>
        <pc:picChg chg="add del mod">
          <ac:chgData name="Flint Zhao" userId="99f3a1bc157eb204" providerId="LiveId" clId="{66F76254-3771-4472-80BF-E4A1AF00EA3C}" dt="2018-04-26T13:31:48.801" v="4865" actId="478"/>
          <ac:picMkLst>
            <pc:docMk/>
            <pc:sldMk cId="1410150292" sldId="378"/>
            <ac:picMk id="6" creationId="{42338D9E-3280-4217-AA5D-3B6B6A581E3D}"/>
          </ac:picMkLst>
        </pc:picChg>
        <pc:picChg chg="add mod">
          <ac:chgData name="Flint Zhao" userId="99f3a1bc157eb204" providerId="LiveId" clId="{66F76254-3771-4472-80BF-E4A1AF00EA3C}" dt="2018-04-26T13:32:27.685" v="4870" actId="1440"/>
          <ac:picMkLst>
            <pc:docMk/>
            <pc:sldMk cId="1410150292" sldId="378"/>
            <ac:picMk id="7" creationId="{873571EE-9310-437D-B53E-EBCF39B40CBD}"/>
          </ac:picMkLst>
        </pc:picChg>
        <pc:picChg chg="add mod">
          <ac:chgData name="Flint Zhao" userId="99f3a1bc157eb204" providerId="LiveId" clId="{66F76254-3771-4472-80BF-E4A1AF00EA3C}" dt="2018-04-26T13:32:34.565" v="4872" actId="1076"/>
          <ac:picMkLst>
            <pc:docMk/>
            <pc:sldMk cId="1410150292" sldId="378"/>
            <ac:picMk id="9" creationId="{EF473574-58AD-4733-914E-1DC88C55C830}"/>
          </ac:picMkLst>
        </pc:picChg>
        <pc:picChg chg="add mod">
          <ac:chgData name="Flint Zhao" userId="99f3a1bc157eb204" providerId="LiveId" clId="{66F76254-3771-4472-80BF-E4A1AF00EA3C}" dt="2018-04-26T13:40:04.597" v="4875" actId="1440"/>
          <ac:picMkLst>
            <pc:docMk/>
            <pc:sldMk cId="1410150292" sldId="378"/>
            <ac:picMk id="10" creationId="{D939FF64-0557-4BAA-A6E0-C198A094773C}"/>
          </ac:picMkLst>
        </pc:picChg>
        <pc:picChg chg="del">
          <ac:chgData name="Flint Zhao" userId="99f3a1bc157eb204" providerId="LiveId" clId="{66F76254-3771-4472-80BF-E4A1AF00EA3C}" dt="2018-04-26T13:30:09.944" v="4843" actId="478"/>
          <ac:picMkLst>
            <pc:docMk/>
            <pc:sldMk cId="1410150292" sldId="378"/>
            <ac:picMk id="13" creationId="{65754A5B-6572-4B19-85AC-B588A5C61216}"/>
          </ac:picMkLst>
        </pc:picChg>
        <pc:picChg chg="del">
          <ac:chgData name="Flint Zhao" userId="99f3a1bc157eb204" providerId="LiveId" clId="{66F76254-3771-4472-80BF-E4A1AF00EA3C}" dt="2018-04-26T13:30:09.944" v="4843" actId="478"/>
          <ac:picMkLst>
            <pc:docMk/>
            <pc:sldMk cId="1410150292" sldId="378"/>
            <ac:picMk id="16" creationId="{5EC69685-0786-46FF-87F1-AA07F062675B}"/>
          </ac:picMkLst>
        </pc:picChg>
        <pc:picChg chg="del">
          <ac:chgData name="Flint Zhao" userId="99f3a1bc157eb204" providerId="LiveId" clId="{66F76254-3771-4472-80BF-E4A1AF00EA3C}" dt="2018-04-26T13:30:09.944" v="4843" actId="478"/>
          <ac:picMkLst>
            <pc:docMk/>
            <pc:sldMk cId="1410150292" sldId="378"/>
            <ac:picMk id="23" creationId="{901A17AB-B4E1-423B-B17A-E1B822F891EA}"/>
          </ac:picMkLst>
        </pc:picChg>
        <pc:picChg chg="add mod">
          <ac:chgData name="Flint Zhao" userId="99f3a1bc157eb204" providerId="LiveId" clId="{66F76254-3771-4472-80BF-E4A1AF00EA3C}" dt="2018-04-26T13:31:14.437" v="4859" actId="1076"/>
          <ac:picMkLst>
            <pc:docMk/>
            <pc:sldMk cId="1410150292" sldId="378"/>
            <ac:picMk id="29" creationId="{3DD12E23-D363-4CA8-9580-05ED0BBF3FCE}"/>
          </ac:picMkLst>
        </pc:picChg>
        <pc:picChg chg="del">
          <ac:chgData name="Flint Zhao" userId="99f3a1bc157eb204" providerId="LiveId" clId="{66F76254-3771-4472-80BF-E4A1AF00EA3C}" dt="2018-04-26T13:30:09.944" v="4843" actId="478"/>
          <ac:picMkLst>
            <pc:docMk/>
            <pc:sldMk cId="1410150292" sldId="378"/>
            <ac:picMk id="9218" creationId="{898C9C3F-732A-4942-9506-B70BC8B87F37}"/>
          </ac:picMkLst>
        </pc:picChg>
        <pc:cxnChg chg="mod">
          <ac:chgData name="Flint Zhao" userId="99f3a1bc157eb204" providerId="LiveId" clId="{66F76254-3771-4472-80BF-E4A1AF00EA3C}" dt="2018-04-26T13:30:09.944" v="4843" actId="478"/>
          <ac:cxnSpMkLst>
            <pc:docMk/>
            <pc:sldMk cId="1410150292" sldId="378"/>
            <ac:cxnSpMk id="25" creationId="{1C5255C0-51F9-404C-93E5-AB7CD1D3238A}"/>
          </ac:cxnSpMkLst>
        </pc:cxnChg>
        <pc:cxnChg chg="mod">
          <ac:chgData name="Flint Zhao" userId="99f3a1bc157eb204" providerId="LiveId" clId="{66F76254-3771-4472-80BF-E4A1AF00EA3C}" dt="2018-04-26T13:30:09.944" v="4843" actId="478"/>
          <ac:cxnSpMkLst>
            <pc:docMk/>
            <pc:sldMk cId="1410150292" sldId="378"/>
            <ac:cxnSpMk id="27" creationId="{105DB946-6BB9-4E05-A0C2-26AE6B35A05C}"/>
          </ac:cxnSpMkLst>
        </pc:cxnChg>
        <pc:cxnChg chg="mod">
          <ac:chgData name="Flint Zhao" userId="99f3a1bc157eb204" providerId="LiveId" clId="{66F76254-3771-4472-80BF-E4A1AF00EA3C}" dt="2018-04-26T13:30:09.944" v="4843" actId="478"/>
          <ac:cxnSpMkLst>
            <pc:docMk/>
            <pc:sldMk cId="1410150292" sldId="378"/>
            <ac:cxnSpMk id="30" creationId="{23A4770F-00FB-4A44-AA22-671BE795E172}"/>
          </ac:cxnSpMkLst>
        </pc:cxnChg>
        <pc:cxnChg chg="del mod">
          <ac:chgData name="Flint Zhao" userId="99f3a1bc157eb204" providerId="LiveId" clId="{66F76254-3771-4472-80BF-E4A1AF00EA3C}" dt="2018-04-26T13:30:09.944" v="4843" actId="478"/>
          <ac:cxnSpMkLst>
            <pc:docMk/>
            <pc:sldMk cId="1410150292" sldId="378"/>
            <ac:cxnSpMk id="84" creationId="{4921CAC8-4043-43D5-A4BC-C690502119C3}"/>
          </ac:cxnSpMkLst>
        </pc:cxnChg>
        <pc:cxnChg chg="del mod">
          <ac:chgData name="Flint Zhao" userId="99f3a1bc157eb204" providerId="LiveId" clId="{66F76254-3771-4472-80BF-E4A1AF00EA3C}" dt="2018-04-26T13:30:09.944" v="4843" actId="478"/>
          <ac:cxnSpMkLst>
            <pc:docMk/>
            <pc:sldMk cId="1410150292" sldId="378"/>
            <ac:cxnSpMk id="89" creationId="{A7AC9185-82D7-40D3-87D1-A545305E5792}"/>
          </ac:cxnSpMkLst>
        </pc:cxnChg>
        <pc:cxnChg chg="del mod">
          <ac:chgData name="Flint Zhao" userId="99f3a1bc157eb204" providerId="LiveId" clId="{66F76254-3771-4472-80BF-E4A1AF00EA3C}" dt="2018-04-26T13:30:09.944" v="4843" actId="478"/>
          <ac:cxnSpMkLst>
            <pc:docMk/>
            <pc:sldMk cId="1410150292" sldId="378"/>
            <ac:cxnSpMk id="92" creationId="{8193A4DF-55DC-4DAA-9E09-779607A3054E}"/>
          </ac:cxnSpMkLst>
        </pc:cxnChg>
      </pc:sldChg>
      <pc:sldChg chg="addSp delSp modSp add modAnim">
        <pc:chgData name="Flint Zhao" userId="99f3a1bc157eb204" providerId="LiveId" clId="{66F76254-3771-4472-80BF-E4A1AF00EA3C}" dt="2018-04-26T13:46:33.199" v="4980" actId="1440"/>
        <pc:sldMkLst>
          <pc:docMk/>
          <pc:sldMk cId="849549812" sldId="379"/>
        </pc:sldMkLst>
        <pc:spChg chg="add del">
          <ac:chgData name="Flint Zhao" userId="99f3a1bc157eb204" providerId="LiveId" clId="{66F76254-3771-4472-80BF-E4A1AF00EA3C}" dt="2018-04-26T13:42:07.841" v="4898"/>
          <ac:spMkLst>
            <pc:docMk/>
            <pc:sldMk cId="849549812" sldId="379"/>
            <ac:spMk id="11" creationId="{DBD6E2C4-8827-4B29-BC97-1F9D8D784C3D}"/>
          </ac:spMkLst>
        </pc:spChg>
        <pc:spChg chg="add mod">
          <ac:chgData name="Flint Zhao" userId="99f3a1bc157eb204" providerId="LiveId" clId="{66F76254-3771-4472-80BF-E4A1AF00EA3C}" dt="2018-04-26T13:42:35.334" v="4901" actId="1076"/>
          <ac:spMkLst>
            <pc:docMk/>
            <pc:sldMk cId="849549812" sldId="379"/>
            <ac:spMk id="13" creationId="{17312FC6-29E6-499C-A39A-19BB689F51DB}"/>
          </ac:spMkLst>
        </pc:spChg>
        <pc:spChg chg="add mod">
          <ac:chgData name="Flint Zhao" userId="99f3a1bc157eb204" providerId="LiveId" clId="{66F76254-3771-4472-80BF-E4A1AF00EA3C}" dt="2018-04-26T13:42:41.725" v="4903" actId="1076"/>
          <ac:spMkLst>
            <pc:docMk/>
            <pc:sldMk cId="849549812" sldId="379"/>
            <ac:spMk id="17" creationId="{42B83B96-E370-402A-B36C-98AFEDAFE850}"/>
          </ac:spMkLst>
        </pc:spChg>
        <pc:spChg chg="add mod">
          <ac:chgData name="Flint Zhao" userId="99f3a1bc157eb204" providerId="LiveId" clId="{66F76254-3771-4472-80BF-E4A1AF00EA3C}" dt="2018-04-26T13:44:25.356" v="4959"/>
          <ac:spMkLst>
            <pc:docMk/>
            <pc:sldMk cId="849549812" sldId="379"/>
            <ac:spMk id="22" creationId="{F7F6F093-E7A4-4A64-B568-65F72BA18C03}"/>
          </ac:spMkLst>
        </pc:spChg>
        <pc:spChg chg="del">
          <ac:chgData name="Flint Zhao" userId="99f3a1bc157eb204" providerId="LiveId" clId="{66F76254-3771-4472-80BF-E4A1AF00EA3C}" dt="2018-04-26T13:41:54.203" v="4896" actId="478"/>
          <ac:spMkLst>
            <pc:docMk/>
            <pc:sldMk cId="849549812" sldId="379"/>
            <ac:spMk id="28" creationId="{366DB058-953D-4B56-B5E6-E71002EA72D9}"/>
          </ac:spMkLst>
        </pc:spChg>
        <pc:grpChg chg="add mod">
          <ac:chgData name="Flint Zhao" userId="99f3a1bc157eb204" providerId="LiveId" clId="{66F76254-3771-4472-80BF-E4A1AF00EA3C}" dt="2018-04-26T13:42:35.334" v="4901" actId="1076"/>
          <ac:grpSpMkLst>
            <pc:docMk/>
            <pc:sldMk cId="849549812" sldId="379"/>
            <ac:grpSpMk id="18" creationId="{4854255B-CC40-4137-8BB6-86602ADD0E11}"/>
          </ac:grpSpMkLst>
        </pc:grpChg>
        <pc:picChg chg="add del mod">
          <ac:chgData name="Flint Zhao" userId="99f3a1bc157eb204" providerId="LiveId" clId="{66F76254-3771-4472-80BF-E4A1AF00EA3C}" dt="2018-04-26T13:44:03.925" v="4932" actId="478"/>
          <ac:picMkLst>
            <pc:docMk/>
            <pc:sldMk cId="849549812" sldId="379"/>
            <ac:picMk id="5" creationId="{4E2EFF5A-E1E6-4200-9C49-5626C6D29103}"/>
          </ac:picMkLst>
        </pc:picChg>
        <pc:picChg chg="add mod">
          <ac:chgData name="Flint Zhao" userId="99f3a1bc157eb204" providerId="LiveId" clId="{66F76254-3771-4472-80BF-E4A1AF00EA3C}" dt="2018-04-26T13:46:33.199" v="4980" actId="1440"/>
          <ac:picMkLst>
            <pc:docMk/>
            <pc:sldMk cId="849549812" sldId="379"/>
            <ac:picMk id="6" creationId="{B32D477A-2105-412D-B35F-A867177346C4}"/>
          </ac:picMkLst>
        </pc:picChg>
        <pc:picChg chg="del">
          <ac:chgData name="Flint Zhao" userId="99f3a1bc157eb204" providerId="LiveId" clId="{66F76254-3771-4472-80BF-E4A1AF00EA3C}" dt="2018-04-26T13:41:50.961" v="4895" actId="478"/>
          <ac:picMkLst>
            <pc:docMk/>
            <pc:sldMk cId="849549812" sldId="379"/>
            <ac:picMk id="7" creationId="{873571EE-9310-437D-B53E-EBCF39B40CBD}"/>
          </ac:picMkLst>
        </pc:picChg>
        <pc:picChg chg="del">
          <ac:chgData name="Flint Zhao" userId="99f3a1bc157eb204" providerId="LiveId" clId="{66F76254-3771-4472-80BF-E4A1AF00EA3C}" dt="2018-04-26T13:41:50.961" v="4895" actId="478"/>
          <ac:picMkLst>
            <pc:docMk/>
            <pc:sldMk cId="849549812" sldId="379"/>
            <ac:picMk id="9" creationId="{EF473574-58AD-4733-914E-1DC88C55C830}"/>
          </ac:picMkLst>
        </pc:picChg>
        <pc:picChg chg="del">
          <ac:chgData name="Flint Zhao" userId="99f3a1bc157eb204" providerId="LiveId" clId="{66F76254-3771-4472-80BF-E4A1AF00EA3C}" dt="2018-04-26T13:41:50.961" v="4895" actId="478"/>
          <ac:picMkLst>
            <pc:docMk/>
            <pc:sldMk cId="849549812" sldId="379"/>
            <ac:picMk id="10" creationId="{D939FF64-0557-4BAA-A6E0-C198A094773C}"/>
          </ac:picMkLst>
        </pc:picChg>
        <pc:picChg chg="add mod">
          <ac:chgData name="Flint Zhao" userId="99f3a1bc157eb204" providerId="LiveId" clId="{66F76254-3771-4472-80BF-E4A1AF00EA3C}" dt="2018-04-26T13:42:35.334" v="4901" actId="1076"/>
          <ac:picMkLst>
            <pc:docMk/>
            <pc:sldMk cId="849549812" sldId="379"/>
            <ac:picMk id="15" creationId="{11D43410-AF0B-4C8B-8A17-1FF9A46E6391}"/>
          </ac:picMkLst>
        </pc:picChg>
        <pc:cxnChg chg="add del">
          <ac:chgData name="Flint Zhao" userId="99f3a1bc157eb204" providerId="LiveId" clId="{66F76254-3771-4472-80BF-E4A1AF00EA3C}" dt="2018-04-26T13:42:07.841" v="4898"/>
          <ac:cxnSpMkLst>
            <pc:docMk/>
            <pc:sldMk cId="849549812" sldId="379"/>
            <ac:cxnSpMk id="12" creationId="{9E75734C-7EFF-4482-AF52-8E3EFEC1A7FF}"/>
          </ac:cxnSpMkLst>
        </pc:cxnChg>
        <pc:cxnChg chg="add mod">
          <ac:chgData name="Flint Zhao" userId="99f3a1bc157eb204" providerId="LiveId" clId="{66F76254-3771-4472-80BF-E4A1AF00EA3C}" dt="2018-04-26T13:42:35.334" v="4901" actId="1076"/>
          <ac:cxnSpMkLst>
            <pc:docMk/>
            <pc:sldMk cId="849549812" sldId="379"/>
            <ac:cxnSpMk id="16" creationId="{0B599A60-7AB0-4D58-8798-F30D3611CB10}"/>
          </ac:cxnSpMkLst>
        </pc:cxnChg>
        <pc:cxnChg chg="add mod">
          <ac:chgData name="Flint Zhao" userId="99f3a1bc157eb204" providerId="LiveId" clId="{66F76254-3771-4472-80BF-E4A1AF00EA3C}" dt="2018-04-26T13:46:21.102" v="4979" actId="1076"/>
          <ac:cxnSpMkLst>
            <pc:docMk/>
            <pc:sldMk cId="849549812" sldId="379"/>
            <ac:cxnSpMk id="24" creationId="{73A59FFF-98B3-44C8-BB76-794DCD730CE8}"/>
          </ac:cxnSpMkLst>
        </pc:cxnChg>
      </pc:sldChg>
      <pc:sldChg chg="addSp delSp modSp add addAnim delAnim">
        <pc:chgData name="Flint Zhao" userId="99f3a1bc157eb204" providerId="LiveId" clId="{66F76254-3771-4472-80BF-E4A1AF00EA3C}" dt="2018-04-26T14:06:45.175" v="5081" actId="14100"/>
        <pc:sldMkLst>
          <pc:docMk/>
          <pc:sldMk cId="3787235907" sldId="380"/>
        </pc:sldMkLst>
        <pc:spChg chg="add del mod">
          <ac:chgData name="Flint Zhao" userId="99f3a1bc157eb204" providerId="LiveId" clId="{66F76254-3771-4472-80BF-E4A1AF00EA3C}" dt="2018-04-26T13:48:01.574" v="4988"/>
          <ac:spMkLst>
            <pc:docMk/>
            <pc:sldMk cId="3787235907" sldId="380"/>
            <ac:spMk id="2" creationId="{65F46C5E-80FB-4529-8C8C-6CB143907002}"/>
          </ac:spMkLst>
        </pc:spChg>
        <pc:spChg chg="add del">
          <ac:chgData name="Flint Zhao" userId="99f3a1bc157eb204" providerId="LiveId" clId="{66F76254-3771-4472-80BF-E4A1AF00EA3C}" dt="2018-04-26T13:48:03.521" v="4990"/>
          <ac:spMkLst>
            <pc:docMk/>
            <pc:sldMk cId="3787235907" sldId="380"/>
            <ac:spMk id="4" creationId="{DB3BE330-F183-47E1-8391-781EF573D1DD}"/>
          </ac:spMkLst>
        </pc:spChg>
        <pc:spChg chg="add mod">
          <ac:chgData name="Flint Zhao" userId="99f3a1bc157eb204" providerId="LiveId" clId="{66F76254-3771-4472-80BF-E4A1AF00EA3C}" dt="2018-04-26T13:49:28.278" v="5054" actId="2711"/>
          <ac:spMkLst>
            <pc:docMk/>
            <pc:sldMk cId="3787235907" sldId="380"/>
            <ac:spMk id="5" creationId="{640DDCE6-3235-4F37-BC5A-A50297F60FC6}"/>
          </ac:spMkLst>
        </pc:spChg>
        <pc:picChg chg="del">
          <ac:chgData name="Flint Zhao" userId="99f3a1bc157eb204" providerId="LiveId" clId="{66F76254-3771-4472-80BF-E4A1AF00EA3C}" dt="2018-04-26T13:47:51.761" v="4982" actId="478"/>
          <ac:picMkLst>
            <pc:docMk/>
            <pc:sldMk cId="3787235907" sldId="380"/>
            <ac:picMk id="6" creationId="{B32D477A-2105-412D-B35F-A867177346C4}"/>
          </ac:picMkLst>
        </pc:picChg>
        <pc:picChg chg="add del">
          <ac:chgData name="Flint Zhao" userId="99f3a1bc157eb204" providerId="LiveId" clId="{66F76254-3771-4472-80BF-E4A1AF00EA3C}" dt="2018-04-26T14:02:43.323" v="5069" actId="478"/>
          <ac:picMkLst>
            <pc:docMk/>
            <pc:sldMk cId="3787235907" sldId="380"/>
            <ac:picMk id="8" creationId="{BEAAD4AF-9759-4BA8-9BC1-AD970F3CA2AF}"/>
          </ac:picMkLst>
        </pc:picChg>
        <pc:picChg chg="add del mod">
          <ac:chgData name="Flint Zhao" userId="99f3a1bc157eb204" providerId="LiveId" clId="{66F76254-3771-4472-80BF-E4A1AF00EA3C}" dt="2018-04-26T14:03:50.020" v="5074" actId="478"/>
          <ac:picMkLst>
            <pc:docMk/>
            <pc:sldMk cId="3787235907" sldId="380"/>
            <ac:picMk id="9" creationId="{AD4BB722-4BC3-433C-90B8-44059C2EB051}"/>
          </ac:picMkLst>
        </pc:picChg>
        <pc:picChg chg="add mod">
          <ac:chgData name="Flint Zhao" userId="99f3a1bc157eb204" providerId="LiveId" clId="{66F76254-3771-4472-80BF-E4A1AF00EA3C}" dt="2018-04-26T14:04:01.304" v="5077" actId="1440"/>
          <ac:picMkLst>
            <pc:docMk/>
            <pc:sldMk cId="3787235907" sldId="380"/>
            <ac:picMk id="10" creationId="{6A9D7759-E0BF-4A05-B030-342A2DAD002F}"/>
          </ac:picMkLst>
        </pc:picChg>
        <pc:picChg chg="add mod">
          <ac:chgData name="Flint Zhao" userId="99f3a1bc157eb204" providerId="LiveId" clId="{66F76254-3771-4472-80BF-E4A1AF00EA3C}" dt="2018-04-26T14:06:45.175" v="5081" actId="14100"/>
          <ac:picMkLst>
            <pc:docMk/>
            <pc:sldMk cId="3787235907" sldId="380"/>
            <ac:picMk id="11" creationId="{C52572A2-4528-4D4E-8D4E-3DA3DDDFC77D}"/>
          </ac:picMkLst>
        </pc:picChg>
        <pc:picChg chg="add del mod">
          <ac:chgData name="Flint Zhao" userId="99f3a1bc157eb204" providerId="LiveId" clId="{66F76254-3771-4472-80BF-E4A1AF00EA3C}" dt="2018-04-26T13:53:21.168" v="5060" actId="478"/>
          <ac:picMkLst>
            <pc:docMk/>
            <pc:sldMk cId="3787235907" sldId="380"/>
            <ac:picMk id="13314" creationId="{B805F73F-8B59-43CA-9227-70C24F790954}"/>
          </ac:picMkLst>
        </pc:picChg>
        <pc:picChg chg="add mod modCrop">
          <ac:chgData name="Flint Zhao" userId="99f3a1bc157eb204" providerId="LiveId" clId="{66F76254-3771-4472-80BF-E4A1AF00EA3C}" dt="2018-04-26T13:58:49.631" v="5067" actId="1076"/>
          <ac:picMkLst>
            <pc:docMk/>
            <pc:sldMk cId="3787235907" sldId="380"/>
            <ac:picMk id="13316" creationId="{2072FE43-E1B3-4538-B197-FC2AA38CEE0D}"/>
          </ac:picMkLst>
        </pc:picChg>
        <pc:cxnChg chg="add del mod">
          <ac:chgData name="Flint Zhao" userId="99f3a1bc157eb204" providerId="LiveId" clId="{66F76254-3771-4472-80BF-E4A1AF00EA3C}" dt="2018-04-26T13:52:27.583" v="5056" actId="14100"/>
          <ac:cxnSpMkLst>
            <pc:docMk/>
            <pc:sldMk cId="3787235907" sldId="380"/>
            <ac:cxnSpMk id="24" creationId="{73A59FFF-98B3-44C8-BB76-794DCD730CE8}"/>
          </ac:cxnSpMkLst>
        </pc:cxnChg>
      </pc:sldChg>
      <pc:sldChg chg="addSp modSp add">
        <pc:chgData name="Flint Zhao" userId="99f3a1bc157eb204" providerId="LiveId" clId="{66F76254-3771-4472-80BF-E4A1AF00EA3C}" dt="2018-04-26T14:08:28.087" v="5086" actId="1076"/>
        <pc:sldMkLst>
          <pc:docMk/>
          <pc:sldMk cId="1944216666" sldId="381"/>
        </pc:sldMkLst>
        <pc:picChg chg="mod">
          <ac:chgData name="Flint Zhao" userId="99f3a1bc157eb204" providerId="LiveId" clId="{66F76254-3771-4472-80BF-E4A1AF00EA3C}" dt="2018-04-26T14:08:28.087" v="5086" actId="1076"/>
          <ac:picMkLst>
            <pc:docMk/>
            <pc:sldMk cId="1944216666" sldId="381"/>
            <ac:picMk id="11" creationId="{C52572A2-4528-4D4E-8D4E-3DA3DDDFC77D}"/>
          </ac:picMkLst>
        </pc:picChg>
        <pc:picChg chg="add mod">
          <ac:chgData name="Flint Zhao" userId="99f3a1bc157eb204" providerId="LiveId" clId="{66F76254-3771-4472-80BF-E4A1AF00EA3C}" dt="2018-04-26T14:08:22.016" v="5085" actId="1076"/>
          <ac:picMkLst>
            <pc:docMk/>
            <pc:sldMk cId="1944216666" sldId="381"/>
            <ac:picMk id="16386" creationId="{0ADD1D5C-B8C0-4250-B16A-A57CB5F8C8BB}"/>
          </ac:picMkLst>
        </pc:picChg>
      </pc:sldChg>
    </pc:docChg>
  </pc:docChgLst>
  <pc:docChgLst>
    <pc:chgData name="Flint Zhao" userId="99f3a1bc157eb204" providerId="LiveId" clId="{1EF76E4B-849F-4A76-8578-9781876F0A0D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25275-CA03-46FE-B80C-445395B2C8CD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E3C26-C9FA-4C5A-B7DA-41A22523D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99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大家好，今天我的报告内容是</a:t>
            </a:r>
            <a:r>
              <a:rPr lang="zh-CN" altLang="en-US" dirty="0" smtClean="0"/>
              <a:t>，现代化运维监控工具</a:t>
            </a:r>
            <a:r>
              <a:rPr lang="en-US" altLang="zh-CN" dirty="0" smtClean="0"/>
              <a:t>Prometheus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339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613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前面四个组件主要用于采集监控项数据，采集到数据后，一般有两个去向，一是可视化展示，二是报警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826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介绍完组件后，我对整个</a:t>
            </a:r>
            <a:r>
              <a:rPr lang="en-US" altLang="zh-CN" dirty="0" smtClean="0"/>
              <a:t>Prometheus</a:t>
            </a:r>
            <a:r>
              <a:rPr lang="zh-CN" altLang="en-US" dirty="0" smtClean="0"/>
              <a:t>的监控流程做一个说明</a:t>
            </a:r>
            <a:endParaRPr lang="en-US" altLang="zh-CN" dirty="0" smtClean="0"/>
          </a:p>
          <a:p>
            <a:r>
              <a:rPr lang="zh-CN" altLang="en-US" dirty="0" smtClean="0"/>
              <a:t>以监控</a:t>
            </a:r>
            <a:r>
              <a:rPr lang="en-US" altLang="zh-CN" dirty="0" smtClean="0"/>
              <a:t>3</a:t>
            </a:r>
            <a:r>
              <a:rPr lang="zh-CN" altLang="en-US" dirty="0" smtClean="0"/>
              <a:t>台服务器内存使用情况为例。由于官方的</a:t>
            </a:r>
            <a:r>
              <a:rPr lang="en-US" altLang="zh-CN" dirty="0" err="1" smtClean="0"/>
              <a:t>node_exporter</a:t>
            </a:r>
            <a:r>
              <a:rPr lang="zh-CN" altLang="en-US" dirty="0" smtClean="0"/>
              <a:t>可以获取系统运行时的核心指标，其中包括内存使用情况。</a:t>
            </a:r>
            <a:endParaRPr lang="en-US" altLang="zh-CN" dirty="0" smtClean="0"/>
          </a:p>
          <a:p>
            <a:r>
              <a:rPr lang="zh-CN" altLang="en-US" dirty="0" smtClean="0"/>
              <a:t>因此在数据出口部分，我们选用</a:t>
            </a:r>
            <a:r>
              <a:rPr lang="en-US" altLang="zh-CN" dirty="0" err="1" smtClean="0"/>
              <a:t>node_exporter</a:t>
            </a:r>
            <a:r>
              <a:rPr lang="zh-CN" altLang="en-US" dirty="0" smtClean="0"/>
              <a:t>来完成监控项数据的提供。三台服务器上的</a:t>
            </a:r>
            <a:r>
              <a:rPr lang="en-US" altLang="zh-CN" dirty="0" smtClean="0"/>
              <a:t>exporter</a:t>
            </a:r>
            <a:r>
              <a:rPr lang="zh-CN" altLang="en-US" dirty="0" smtClean="0"/>
              <a:t>程序获取到了每台服务器的内存情况，并将数据暴露在某个端口。</a:t>
            </a:r>
            <a:endParaRPr lang="en-US" altLang="zh-CN" dirty="0" smtClean="0"/>
          </a:p>
          <a:p>
            <a:r>
              <a:rPr lang="zh-CN" altLang="en-US" dirty="0" smtClean="0"/>
              <a:t>核心通过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请求去抓取三台服务器的内存情况，一并汇总后存入</a:t>
            </a:r>
            <a:r>
              <a:rPr lang="en-US" altLang="zh-CN" dirty="0" smtClean="0"/>
              <a:t>Prometheus</a:t>
            </a:r>
            <a:r>
              <a:rPr lang="zh-CN" altLang="en-US" dirty="0" smtClean="0"/>
              <a:t>自带的</a:t>
            </a:r>
            <a:r>
              <a:rPr lang="en-US" altLang="zh-CN" dirty="0" err="1" smtClean="0"/>
              <a:t>tsdb</a:t>
            </a:r>
            <a:r>
              <a:rPr lang="zh-CN" altLang="en-US" dirty="0" smtClean="0"/>
              <a:t>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110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220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这是今年</a:t>
            </a:r>
            <a:r>
              <a:rPr lang="en-US" altLang="zh-CN" dirty="0"/>
              <a:t>3</a:t>
            </a:r>
            <a:r>
              <a:rPr lang="zh-CN" altLang="en-US" dirty="0"/>
              <a:t>月份公布的操作系统 市场占有率 的统计结果，在移动互联网的热度依然没有减少的今天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很多人都有过开发一个手机</a:t>
            </a:r>
            <a:r>
              <a:rPr lang="en-US" altLang="zh-CN" dirty="0"/>
              <a:t>App</a:t>
            </a:r>
            <a:r>
              <a:rPr lang="zh-CN" altLang="en-US" dirty="0"/>
              <a:t>的念头或者任务，但新语言的学习成本和设计开发所需要的经验积累，往往让新手感到十分困扰。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这个时候，如果你会一点前端语言的话，还可以选择开发一个网页应用，也就是</a:t>
            </a:r>
            <a:r>
              <a:rPr lang="en-US" altLang="zh-CN" dirty="0"/>
              <a:t>Web app</a:t>
            </a:r>
          </a:p>
          <a:p>
            <a:endParaRPr lang="en-US" altLang="zh-CN" dirty="0"/>
          </a:p>
          <a:p>
            <a:r>
              <a:rPr lang="zh-CN" altLang="en-US" dirty="0"/>
              <a:t>传统爬虫从一个或若干初始网页的</a:t>
            </a:r>
            <a:r>
              <a:rPr lang="en-US" altLang="zh-CN" dirty="0"/>
              <a:t>URL</a:t>
            </a:r>
            <a:r>
              <a:rPr lang="zh-CN" altLang="en-US" dirty="0"/>
              <a:t>开始，获得初始网页上的</a:t>
            </a:r>
            <a:r>
              <a:rPr lang="en-US" altLang="zh-CN" dirty="0"/>
              <a:t>URL</a:t>
            </a:r>
            <a:r>
              <a:rPr lang="zh-CN" altLang="en-US" dirty="0"/>
              <a:t>，在抓取网页的过程中，不断从当前页面上抽取新的</a:t>
            </a:r>
            <a:r>
              <a:rPr lang="en-US" altLang="zh-CN" dirty="0"/>
              <a:t>URL</a:t>
            </a:r>
            <a:r>
              <a:rPr lang="zh-CN" altLang="en-US" dirty="0"/>
              <a:t>放入队列，直到满足系统的一定停止条件。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当我们在网上看新闻，逛淘宝时，我们的每一次点击其实就是对</a:t>
            </a:r>
            <a:r>
              <a:rPr kumimoji="1" lang="en-US" altLang="zh-CN" dirty="0"/>
              <a:t>request-response</a:t>
            </a:r>
            <a:r>
              <a:rPr kumimoji="1" lang="zh-CN" altLang="en-US" dirty="0"/>
              <a:t>的抽象，这些都由浏览器帮我们完成。那么爬虫所做的事就是由我们自己来编写代码，来实现这个</a:t>
            </a:r>
            <a:r>
              <a:rPr kumimoji="1" lang="en-US" altLang="zh-CN" dirty="0" err="1"/>
              <a:t>req</a:t>
            </a:r>
            <a:r>
              <a:rPr kumimoji="1" lang="en-US" altLang="zh-CN" dirty="0"/>
              <a:t>-res</a:t>
            </a:r>
            <a:r>
              <a:rPr kumimoji="1" lang="zh-CN" altLang="en-US" dirty="0"/>
              <a:t>的过程。把一个</a:t>
            </a:r>
            <a:r>
              <a:rPr kumimoji="1" lang="en-US" altLang="zh-CN" dirty="0"/>
              <a:t>url</a:t>
            </a:r>
            <a:r>
              <a:rPr kumimoji="1" lang="zh-CN" altLang="en-US" dirty="0"/>
              <a:t>封装成一个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给服务器，那么当这个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对应的</a:t>
            </a:r>
            <a:r>
              <a:rPr kumimoji="1" lang="en-US" altLang="zh-CN" dirty="0"/>
              <a:t>response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源码后，我们对这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来做解析，提取我们想要的数据。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456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这是今年</a:t>
            </a:r>
            <a:r>
              <a:rPr lang="en-US" altLang="zh-CN" dirty="0"/>
              <a:t>3</a:t>
            </a:r>
            <a:r>
              <a:rPr lang="zh-CN" altLang="en-US" dirty="0"/>
              <a:t>月份公布的操作系统 市场占有率 的统计结果，在移动互联网的热度依然没有减少的今天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很多人都有过开发一个手机</a:t>
            </a:r>
            <a:r>
              <a:rPr lang="en-US" altLang="zh-CN" dirty="0"/>
              <a:t>App</a:t>
            </a:r>
            <a:r>
              <a:rPr lang="zh-CN" altLang="en-US" dirty="0"/>
              <a:t>的念头或者任务，但新语言的学习成本和设计开发所需要的经验积累，往往让新手感到十分困扰。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这个时候，如果你会一点前端语言的话，还可以选择开发一个网页应用，也就是</a:t>
            </a:r>
            <a:r>
              <a:rPr lang="en-US" altLang="zh-CN" dirty="0"/>
              <a:t>Web app</a:t>
            </a:r>
          </a:p>
          <a:p>
            <a:endParaRPr lang="en-US" altLang="zh-CN" dirty="0"/>
          </a:p>
          <a:p>
            <a:r>
              <a:rPr lang="zh-CN" altLang="en-US" dirty="0"/>
              <a:t>传统爬虫从一个或若干初始网页的</a:t>
            </a:r>
            <a:r>
              <a:rPr lang="en-US" altLang="zh-CN" dirty="0"/>
              <a:t>URL</a:t>
            </a:r>
            <a:r>
              <a:rPr lang="zh-CN" altLang="en-US" dirty="0"/>
              <a:t>开始，获得初始网页上的</a:t>
            </a:r>
            <a:r>
              <a:rPr lang="en-US" altLang="zh-CN" dirty="0"/>
              <a:t>URL</a:t>
            </a:r>
            <a:r>
              <a:rPr lang="zh-CN" altLang="en-US" dirty="0"/>
              <a:t>，在抓取网页的过程中，不断从当前页面上抽取新的</a:t>
            </a:r>
            <a:r>
              <a:rPr lang="en-US" altLang="zh-CN" dirty="0"/>
              <a:t>URL</a:t>
            </a:r>
            <a:r>
              <a:rPr lang="zh-CN" altLang="en-US" dirty="0"/>
              <a:t>放入队列，直到满足系统的一定停止条件。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当我们在网上看新闻，逛淘宝时，我们的每一次点击其实就是对</a:t>
            </a:r>
            <a:r>
              <a:rPr kumimoji="1" lang="en-US" altLang="zh-CN" dirty="0"/>
              <a:t>request-response</a:t>
            </a:r>
            <a:r>
              <a:rPr kumimoji="1" lang="zh-CN" altLang="en-US" dirty="0"/>
              <a:t>的抽象，这些都由浏览器帮我们完成。那么爬虫所做的事就是由我们自己来编写代码，来实现这个</a:t>
            </a:r>
            <a:r>
              <a:rPr kumimoji="1" lang="en-US" altLang="zh-CN" dirty="0" err="1"/>
              <a:t>req</a:t>
            </a:r>
            <a:r>
              <a:rPr kumimoji="1" lang="en-US" altLang="zh-CN" dirty="0"/>
              <a:t>-res</a:t>
            </a:r>
            <a:r>
              <a:rPr kumimoji="1" lang="zh-CN" altLang="en-US" dirty="0"/>
              <a:t>的过程。把一个</a:t>
            </a:r>
            <a:r>
              <a:rPr kumimoji="1" lang="en-US" altLang="zh-CN" dirty="0"/>
              <a:t>url</a:t>
            </a:r>
            <a:r>
              <a:rPr kumimoji="1" lang="zh-CN" altLang="en-US" dirty="0"/>
              <a:t>封装成一个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给服务器，那么当这个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对应的</a:t>
            </a:r>
            <a:r>
              <a:rPr kumimoji="1" lang="en-US" altLang="zh-CN" dirty="0"/>
              <a:t>response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源码后，我们对这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来做解析，提取我们想要的数据。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455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这是今年</a:t>
            </a:r>
            <a:r>
              <a:rPr lang="en-US" altLang="zh-CN" dirty="0"/>
              <a:t>3</a:t>
            </a:r>
            <a:r>
              <a:rPr lang="zh-CN" altLang="en-US" dirty="0"/>
              <a:t>月份公布的操作系统 市场占有率 的统计结果，在移动互联网的热度依然没有减少的今天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很多人都有过开发一个手机</a:t>
            </a:r>
            <a:r>
              <a:rPr lang="en-US" altLang="zh-CN" dirty="0"/>
              <a:t>App</a:t>
            </a:r>
            <a:r>
              <a:rPr lang="zh-CN" altLang="en-US" dirty="0"/>
              <a:t>的念头或者任务，但新语言的学习成本和设计开发所需要的经验积累，往往让新手感到十分困扰。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这个时候，如果你会一点前端语言的话，还可以选择开发一个网页应用，也就是</a:t>
            </a:r>
            <a:r>
              <a:rPr lang="en-US" altLang="zh-CN" dirty="0"/>
              <a:t>Web app</a:t>
            </a:r>
          </a:p>
          <a:p>
            <a:endParaRPr lang="en-US" altLang="zh-CN" dirty="0"/>
          </a:p>
          <a:p>
            <a:r>
              <a:rPr lang="zh-CN" altLang="en-US" dirty="0"/>
              <a:t>传统爬虫从一个或若干初始网页的</a:t>
            </a:r>
            <a:r>
              <a:rPr lang="en-US" altLang="zh-CN" dirty="0"/>
              <a:t>URL</a:t>
            </a:r>
            <a:r>
              <a:rPr lang="zh-CN" altLang="en-US" dirty="0"/>
              <a:t>开始，获得初始网页上的</a:t>
            </a:r>
            <a:r>
              <a:rPr lang="en-US" altLang="zh-CN" dirty="0"/>
              <a:t>URL</a:t>
            </a:r>
            <a:r>
              <a:rPr lang="zh-CN" altLang="en-US" dirty="0"/>
              <a:t>，在抓取网页的过程中，不断从当前页面上抽取新的</a:t>
            </a:r>
            <a:r>
              <a:rPr lang="en-US" altLang="zh-CN" dirty="0"/>
              <a:t>URL</a:t>
            </a:r>
            <a:r>
              <a:rPr lang="zh-CN" altLang="en-US" dirty="0"/>
              <a:t>放入队列，直到满足系统的一定停止条件。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当我们在网上看新闻，逛淘宝时，我们的每一次点击其实就是对</a:t>
            </a:r>
            <a:r>
              <a:rPr kumimoji="1" lang="en-US" altLang="zh-CN" dirty="0"/>
              <a:t>request-response</a:t>
            </a:r>
            <a:r>
              <a:rPr kumimoji="1" lang="zh-CN" altLang="en-US" dirty="0"/>
              <a:t>的抽象，这些都由浏览器帮我们完成。那么爬虫所做的事就是由我们自己来编写代码，来实现这个</a:t>
            </a:r>
            <a:r>
              <a:rPr kumimoji="1" lang="en-US" altLang="zh-CN" dirty="0" err="1"/>
              <a:t>req</a:t>
            </a:r>
            <a:r>
              <a:rPr kumimoji="1" lang="en-US" altLang="zh-CN" dirty="0"/>
              <a:t>-res</a:t>
            </a:r>
            <a:r>
              <a:rPr kumimoji="1" lang="zh-CN" altLang="en-US" dirty="0"/>
              <a:t>的过程。把一个</a:t>
            </a:r>
            <a:r>
              <a:rPr kumimoji="1" lang="en-US" altLang="zh-CN" dirty="0"/>
              <a:t>url</a:t>
            </a:r>
            <a:r>
              <a:rPr kumimoji="1" lang="zh-CN" altLang="en-US" dirty="0"/>
              <a:t>封装成一个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给服务器，那么当这个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对应的</a:t>
            </a:r>
            <a:r>
              <a:rPr kumimoji="1" lang="en-US" altLang="zh-CN" dirty="0"/>
              <a:t>response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源码后，我们对这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来做解析，提取我们想要的数据。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094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这是今年</a:t>
            </a:r>
            <a:r>
              <a:rPr lang="en-US" altLang="zh-CN" dirty="0"/>
              <a:t>3</a:t>
            </a:r>
            <a:r>
              <a:rPr lang="zh-CN" altLang="en-US" dirty="0"/>
              <a:t>月份公布的操作系统 市场占有率 的统计结果，在移动互联网的热度依然没有减少的今天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很多人都有过开发一个手机</a:t>
            </a:r>
            <a:r>
              <a:rPr lang="en-US" altLang="zh-CN" dirty="0"/>
              <a:t>App</a:t>
            </a:r>
            <a:r>
              <a:rPr lang="zh-CN" altLang="en-US" dirty="0"/>
              <a:t>的念头或者任务，但新语言的学习成本和设计开发所需要的经验积累，往往让新手感到十分困扰。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这个时候，如果你会一点前端语言的话，还可以选择开发一个网页应用，也就是</a:t>
            </a:r>
            <a:r>
              <a:rPr lang="en-US" altLang="zh-CN" dirty="0"/>
              <a:t>Web app</a:t>
            </a:r>
          </a:p>
          <a:p>
            <a:endParaRPr lang="en-US" altLang="zh-CN" dirty="0"/>
          </a:p>
          <a:p>
            <a:r>
              <a:rPr lang="zh-CN" altLang="en-US" dirty="0"/>
              <a:t>传统爬虫从一个或若干初始网页的</a:t>
            </a:r>
            <a:r>
              <a:rPr lang="en-US" altLang="zh-CN" dirty="0"/>
              <a:t>URL</a:t>
            </a:r>
            <a:r>
              <a:rPr lang="zh-CN" altLang="en-US" dirty="0"/>
              <a:t>开始，获得初始网页上的</a:t>
            </a:r>
            <a:r>
              <a:rPr lang="en-US" altLang="zh-CN" dirty="0"/>
              <a:t>URL</a:t>
            </a:r>
            <a:r>
              <a:rPr lang="zh-CN" altLang="en-US" dirty="0"/>
              <a:t>，在抓取网页的过程中，不断从当前页面上抽取新的</a:t>
            </a:r>
            <a:r>
              <a:rPr lang="en-US" altLang="zh-CN" dirty="0"/>
              <a:t>URL</a:t>
            </a:r>
            <a:r>
              <a:rPr lang="zh-CN" altLang="en-US" dirty="0"/>
              <a:t>放入队列，直到满足系统的一定停止条件。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当我们在网上看新闻，逛淘宝时，我们的每一次点击其实就是对</a:t>
            </a:r>
            <a:r>
              <a:rPr kumimoji="1" lang="en-US" altLang="zh-CN" dirty="0"/>
              <a:t>request-response</a:t>
            </a:r>
            <a:r>
              <a:rPr kumimoji="1" lang="zh-CN" altLang="en-US" dirty="0"/>
              <a:t>的抽象，这些都由浏览器帮我们完成。那么爬虫所做的事就是由我们自己来编写代码，来实现这个</a:t>
            </a:r>
            <a:r>
              <a:rPr kumimoji="1" lang="en-US" altLang="zh-CN" dirty="0" err="1"/>
              <a:t>req</a:t>
            </a:r>
            <a:r>
              <a:rPr kumimoji="1" lang="en-US" altLang="zh-CN" dirty="0"/>
              <a:t>-res</a:t>
            </a:r>
            <a:r>
              <a:rPr kumimoji="1" lang="zh-CN" altLang="en-US" dirty="0"/>
              <a:t>的过程。把一个</a:t>
            </a:r>
            <a:r>
              <a:rPr kumimoji="1" lang="en-US" altLang="zh-CN" dirty="0"/>
              <a:t>url</a:t>
            </a:r>
            <a:r>
              <a:rPr kumimoji="1" lang="zh-CN" altLang="en-US" dirty="0"/>
              <a:t>封装成一个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给服务器，那么当这个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对应的</a:t>
            </a:r>
            <a:r>
              <a:rPr kumimoji="1" lang="en-US" altLang="zh-CN" dirty="0"/>
              <a:t>response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源码后，我们对这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来做解析，提取我们想要的数据。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003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这是今年</a:t>
            </a:r>
            <a:r>
              <a:rPr lang="en-US" altLang="zh-CN" dirty="0"/>
              <a:t>3</a:t>
            </a:r>
            <a:r>
              <a:rPr lang="zh-CN" altLang="en-US" dirty="0"/>
              <a:t>月份公布的操作系统 市场占有率 的统计结果，在移动互联网的热度依然没有减少的今天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很多人都有过开发一个手机</a:t>
            </a:r>
            <a:r>
              <a:rPr lang="en-US" altLang="zh-CN" dirty="0"/>
              <a:t>App</a:t>
            </a:r>
            <a:r>
              <a:rPr lang="zh-CN" altLang="en-US" dirty="0"/>
              <a:t>的念头或者任务，但新语言的学习成本和设计开发所需要的经验积累，往往让新手感到十分困扰。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这个时候，如果你会一点前端语言的话，还可以选择开发一个网页应用，也就是</a:t>
            </a:r>
            <a:r>
              <a:rPr lang="en-US" altLang="zh-CN" dirty="0"/>
              <a:t>Web app</a:t>
            </a:r>
          </a:p>
          <a:p>
            <a:endParaRPr lang="en-US" altLang="zh-CN" dirty="0"/>
          </a:p>
          <a:p>
            <a:r>
              <a:rPr lang="zh-CN" altLang="en-US" dirty="0"/>
              <a:t>传统爬虫从一个或若干初始网页的</a:t>
            </a:r>
            <a:r>
              <a:rPr lang="en-US" altLang="zh-CN" dirty="0"/>
              <a:t>URL</a:t>
            </a:r>
            <a:r>
              <a:rPr lang="zh-CN" altLang="en-US" dirty="0"/>
              <a:t>开始，获得初始网页上的</a:t>
            </a:r>
            <a:r>
              <a:rPr lang="en-US" altLang="zh-CN" dirty="0"/>
              <a:t>URL</a:t>
            </a:r>
            <a:r>
              <a:rPr lang="zh-CN" altLang="en-US" dirty="0"/>
              <a:t>，在抓取网页的过程中，不断从当前页面上抽取新的</a:t>
            </a:r>
            <a:r>
              <a:rPr lang="en-US" altLang="zh-CN" dirty="0"/>
              <a:t>URL</a:t>
            </a:r>
            <a:r>
              <a:rPr lang="zh-CN" altLang="en-US" dirty="0"/>
              <a:t>放入队列，直到满足系统的一定停止条件。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当我们在网上看新闻，逛淘宝时，我们的每一次点击其实就是对</a:t>
            </a:r>
            <a:r>
              <a:rPr kumimoji="1" lang="en-US" altLang="zh-CN" dirty="0"/>
              <a:t>request-response</a:t>
            </a:r>
            <a:r>
              <a:rPr kumimoji="1" lang="zh-CN" altLang="en-US" dirty="0"/>
              <a:t>的抽象，这些都由浏览器帮我们完成。那么爬虫所做的事就是由我们自己来编写代码，来实现这个</a:t>
            </a:r>
            <a:r>
              <a:rPr kumimoji="1" lang="en-US" altLang="zh-CN" dirty="0" err="1"/>
              <a:t>req</a:t>
            </a:r>
            <a:r>
              <a:rPr kumimoji="1" lang="en-US" altLang="zh-CN" dirty="0"/>
              <a:t>-res</a:t>
            </a:r>
            <a:r>
              <a:rPr kumimoji="1" lang="zh-CN" altLang="en-US" dirty="0"/>
              <a:t>的过程。把一个</a:t>
            </a:r>
            <a:r>
              <a:rPr kumimoji="1" lang="en-US" altLang="zh-CN" dirty="0"/>
              <a:t>url</a:t>
            </a:r>
            <a:r>
              <a:rPr kumimoji="1" lang="zh-CN" altLang="en-US" dirty="0"/>
              <a:t>封装成一个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给服务器，那么当这个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对应的</a:t>
            </a:r>
            <a:r>
              <a:rPr kumimoji="1" lang="en-US" altLang="zh-CN" dirty="0"/>
              <a:t>response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源码后，我们对这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来做解析，提取我们想要的数据。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897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这是今年</a:t>
            </a:r>
            <a:r>
              <a:rPr lang="en-US" altLang="zh-CN" dirty="0"/>
              <a:t>3</a:t>
            </a:r>
            <a:r>
              <a:rPr lang="zh-CN" altLang="en-US" dirty="0"/>
              <a:t>月份公布的操作系统 市场占有率 的统计结果，在移动互联网的热度依然没有减少的今天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很多人都有过开发一个手机</a:t>
            </a:r>
            <a:r>
              <a:rPr lang="en-US" altLang="zh-CN" dirty="0"/>
              <a:t>App</a:t>
            </a:r>
            <a:r>
              <a:rPr lang="zh-CN" altLang="en-US" dirty="0"/>
              <a:t>的念头或者任务，但新语言的学习成本和设计开发所需要的经验积累，往往让新手感到十分困扰。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这个时候，如果你会一点前端语言的话，还可以选择开发一个网页应用，也就是</a:t>
            </a:r>
            <a:r>
              <a:rPr lang="en-US" altLang="zh-CN" dirty="0"/>
              <a:t>Web app</a:t>
            </a:r>
          </a:p>
          <a:p>
            <a:endParaRPr lang="en-US" altLang="zh-CN" dirty="0"/>
          </a:p>
          <a:p>
            <a:r>
              <a:rPr lang="zh-CN" altLang="en-US" dirty="0"/>
              <a:t>传统爬虫从一个或若干初始网页的</a:t>
            </a:r>
            <a:r>
              <a:rPr lang="en-US" altLang="zh-CN" dirty="0"/>
              <a:t>URL</a:t>
            </a:r>
            <a:r>
              <a:rPr lang="zh-CN" altLang="en-US" dirty="0"/>
              <a:t>开始，获得初始网页上的</a:t>
            </a:r>
            <a:r>
              <a:rPr lang="en-US" altLang="zh-CN" dirty="0"/>
              <a:t>URL</a:t>
            </a:r>
            <a:r>
              <a:rPr lang="zh-CN" altLang="en-US" dirty="0"/>
              <a:t>，在抓取网页的过程中，不断从当前页面上抽取新的</a:t>
            </a:r>
            <a:r>
              <a:rPr lang="en-US" altLang="zh-CN" dirty="0"/>
              <a:t>URL</a:t>
            </a:r>
            <a:r>
              <a:rPr lang="zh-CN" altLang="en-US" dirty="0"/>
              <a:t>放入队列，直到满足系统的一定停止条件。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当我们在网上看新闻，逛淘宝时，我们的每一次点击其实就是对</a:t>
            </a:r>
            <a:r>
              <a:rPr kumimoji="1" lang="en-US" altLang="zh-CN" dirty="0"/>
              <a:t>request-response</a:t>
            </a:r>
            <a:r>
              <a:rPr kumimoji="1" lang="zh-CN" altLang="en-US" dirty="0"/>
              <a:t>的抽象，这些都由浏览器帮我们完成。那么爬虫所做的事就是由我们自己来编写代码，来实现这个</a:t>
            </a:r>
            <a:r>
              <a:rPr kumimoji="1" lang="en-US" altLang="zh-CN" dirty="0" err="1"/>
              <a:t>req</a:t>
            </a:r>
            <a:r>
              <a:rPr kumimoji="1" lang="en-US" altLang="zh-CN" dirty="0"/>
              <a:t>-res</a:t>
            </a:r>
            <a:r>
              <a:rPr kumimoji="1" lang="zh-CN" altLang="en-US" dirty="0"/>
              <a:t>的过程。把一个</a:t>
            </a:r>
            <a:r>
              <a:rPr kumimoji="1" lang="en-US" altLang="zh-CN" dirty="0"/>
              <a:t>url</a:t>
            </a:r>
            <a:r>
              <a:rPr kumimoji="1" lang="zh-CN" altLang="en-US" dirty="0"/>
              <a:t>封装成一个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给服务器，那么当这个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对应的</a:t>
            </a:r>
            <a:r>
              <a:rPr kumimoji="1" lang="en-US" altLang="zh-CN" dirty="0"/>
              <a:t>response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源码后，我们对这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来做解析，提取我们想要的数据。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63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报告将分做四个部分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分别是监控工具的发展，</a:t>
            </a:r>
            <a:r>
              <a:rPr lang="en-US" altLang="zh-CN" dirty="0" smtClean="0"/>
              <a:t>Prometheus</a:t>
            </a:r>
            <a:r>
              <a:rPr lang="zh-CN" altLang="en-US" dirty="0" smtClean="0"/>
              <a:t>基础知识，</a:t>
            </a:r>
            <a:r>
              <a:rPr lang="en-US" altLang="zh-CN" dirty="0" smtClean="0"/>
              <a:t>Prometheus</a:t>
            </a:r>
            <a:r>
              <a:rPr lang="zh-CN" altLang="en-US" dirty="0" smtClean="0"/>
              <a:t>的使用，以及相关的扩展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450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这是今年</a:t>
            </a:r>
            <a:r>
              <a:rPr lang="en-US" altLang="zh-CN" dirty="0"/>
              <a:t>3</a:t>
            </a:r>
            <a:r>
              <a:rPr lang="zh-CN" altLang="en-US" dirty="0"/>
              <a:t>月份公布的操作系统 市场占有率 的统计结果，在移动互联网的热度依然没有减少的今天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很多人都有过开发一个手机</a:t>
            </a:r>
            <a:r>
              <a:rPr lang="en-US" altLang="zh-CN" dirty="0"/>
              <a:t>App</a:t>
            </a:r>
            <a:r>
              <a:rPr lang="zh-CN" altLang="en-US" dirty="0"/>
              <a:t>的念头或者任务，但新语言的学习成本和设计开发所需要的经验积累，往往让新手感到十分困扰。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这个时候，如果你会一点前端语言的话，还可以选择开发一个网页应用，也就是</a:t>
            </a:r>
            <a:r>
              <a:rPr lang="en-US" altLang="zh-CN" dirty="0"/>
              <a:t>Web app</a:t>
            </a:r>
          </a:p>
          <a:p>
            <a:endParaRPr lang="en-US" altLang="zh-CN" dirty="0"/>
          </a:p>
          <a:p>
            <a:r>
              <a:rPr lang="zh-CN" altLang="en-US" dirty="0"/>
              <a:t>传统爬虫从一个或若干初始网页的</a:t>
            </a:r>
            <a:r>
              <a:rPr lang="en-US" altLang="zh-CN" dirty="0"/>
              <a:t>URL</a:t>
            </a:r>
            <a:r>
              <a:rPr lang="zh-CN" altLang="en-US" dirty="0"/>
              <a:t>开始，获得初始网页上的</a:t>
            </a:r>
            <a:r>
              <a:rPr lang="en-US" altLang="zh-CN" dirty="0"/>
              <a:t>URL</a:t>
            </a:r>
            <a:r>
              <a:rPr lang="zh-CN" altLang="en-US" dirty="0"/>
              <a:t>，在抓取网页的过程中，不断从当前页面上抽取新的</a:t>
            </a:r>
            <a:r>
              <a:rPr lang="en-US" altLang="zh-CN" dirty="0"/>
              <a:t>URL</a:t>
            </a:r>
            <a:r>
              <a:rPr lang="zh-CN" altLang="en-US" dirty="0"/>
              <a:t>放入队列，直到满足系统的一定停止条件。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当我们在网上看新闻，逛淘宝时，我们的每一次点击其实就是对</a:t>
            </a:r>
            <a:r>
              <a:rPr kumimoji="1" lang="en-US" altLang="zh-CN" dirty="0"/>
              <a:t>request-response</a:t>
            </a:r>
            <a:r>
              <a:rPr kumimoji="1" lang="zh-CN" altLang="en-US" dirty="0"/>
              <a:t>的抽象，这些都由浏览器帮我们完成。那么爬虫所做的事就是由我们自己来编写代码，来实现这个</a:t>
            </a:r>
            <a:r>
              <a:rPr kumimoji="1" lang="en-US" altLang="zh-CN" dirty="0" err="1"/>
              <a:t>req</a:t>
            </a:r>
            <a:r>
              <a:rPr kumimoji="1" lang="en-US" altLang="zh-CN" dirty="0"/>
              <a:t>-res</a:t>
            </a:r>
            <a:r>
              <a:rPr kumimoji="1" lang="zh-CN" altLang="en-US" dirty="0"/>
              <a:t>的过程。把一个</a:t>
            </a:r>
            <a:r>
              <a:rPr kumimoji="1" lang="en-US" altLang="zh-CN" dirty="0"/>
              <a:t>url</a:t>
            </a:r>
            <a:r>
              <a:rPr kumimoji="1" lang="zh-CN" altLang="en-US" dirty="0"/>
              <a:t>封装成一个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给服务器，那么当这个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对应的</a:t>
            </a:r>
            <a:r>
              <a:rPr kumimoji="1" lang="en-US" altLang="zh-CN" dirty="0"/>
              <a:t>response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源码后，我们对这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来做解析，提取我们想要的数据。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67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这是今年</a:t>
            </a:r>
            <a:r>
              <a:rPr lang="en-US" altLang="zh-CN" dirty="0"/>
              <a:t>3</a:t>
            </a:r>
            <a:r>
              <a:rPr lang="zh-CN" altLang="en-US" dirty="0"/>
              <a:t>月份公布的操作系统 市场占有率 的统计结果，在移动互联网的热度依然没有减少的今天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很多人都有过开发一个手机</a:t>
            </a:r>
            <a:r>
              <a:rPr lang="en-US" altLang="zh-CN" dirty="0"/>
              <a:t>App</a:t>
            </a:r>
            <a:r>
              <a:rPr lang="zh-CN" altLang="en-US" dirty="0"/>
              <a:t>的念头或者任务，但新语言的学习成本和设计开发所需要的经验积累，往往让新手感到十分困扰。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这个时候，如果你会一点前端语言的话，还可以选择开发一个网页应用，也就是</a:t>
            </a:r>
            <a:r>
              <a:rPr lang="en-US" altLang="zh-CN" dirty="0"/>
              <a:t>Web app</a:t>
            </a:r>
          </a:p>
          <a:p>
            <a:endParaRPr lang="en-US" altLang="zh-CN" dirty="0"/>
          </a:p>
          <a:p>
            <a:r>
              <a:rPr lang="zh-CN" altLang="en-US" dirty="0"/>
              <a:t>传统爬虫从一个或若干初始网页的</a:t>
            </a:r>
            <a:r>
              <a:rPr lang="en-US" altLang="zh-CN" dirty="0"/>
              <a:t>URL</a:t>
            </a:r>
            <a:r>
              <a:rPr lang="zh-CN" altLang="en-US" dirty="0"/>
              <a:t>开始，获得初始网页上的</a:t>
            </a:r>
            <a:r>
              <a:rPr lang="en-US" altLang="zh-CN" dirty="0"/>
              <a:t>URL</a:t>
            </a:r>
            <a:r>
              <a:rPr lang="zh-CN" altLang="en-US" dirty="0"/>
              <a:t>，在抓取网页的过程中，不断从当前页面上抽取新的</a:t>
            </a:r>
            <a:r>
              <a:rPr lang="en-US" altLang="zh-CN" dirty="0"/>
              <a:t>URL</a:t>
            </a:r>
            <a:r>
              <a:rPr lang="zh-CN" altLang="en-US" dirty="0"/>
              <a:t>放入队列，直到满足系统的一定停止条件。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当我们在网上看新闻，逛淘宝时，我们的每一次点击其实就是对</a:t>
            </a:r>
            <a:r>
              <a:rPr kumimoji="1" lang="en-US" altLang="zh-CN" dirty="0"/>
              <a:t>request-response</a:t>
            </a:r>
            <a:r>
              <a:rPr kumimoji="1" lang="zh-CN" altLang="en-US" dirty="0"/>
              <a:t>的抽象，这些都由浏览器帮我们完成。那么爬虫所做的事就是由我们自己来编写代码，来实现这个</a:t>
            </a:r>
            <a:r>
              <a:rPr kumimoji="1" lang="en-US" altLang="zh-CN" dirty="0" err="1"/>
              <a:t>req</a:t>
            </a:r>
            <a:r>
              <a:rPr kumimoji="1" lang="en-US" altLang="zh-CN" dirty="0"/>
              <a:t>-res</a:t>
            </a:r>
            <a:r>
              <a:rPr kumimoji="1" lang="zh-CN" altLang="en-US" dirty="0"/>
              <a:t>的过程。把一个</a:t>
            </a:r>
            <a:r>
              <a:rPr kumimoji="1" lang="en-US" altLang="zh-CN" dirty="0"/>
              <a:t>url</a:t>
            </a:r>
            <a:r>
              <a:rPr kumimoji="1" lang="zh-CN" altLang="en-US" dirty="0"/>
              <a:t>封装成一个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给服务器，那么当这个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对应的</a:t>
            </a:r>
            <a:r>
              <a:rPr kumimoji="1" lang="en-US" altLang="zh-CN" dirty="0"/>
              <a:t>response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源码后，我们对这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来做解析，提取我们想要的数据。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5105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这是今年</a:t>
            </a:r>
            <a:r>
              <a:rPr lang="en-US" altLang="zh-CN" dirty="0"/>
              <a:t>3</a:t>
            </a:r>
            <a:r>
              <a:rPr lang="zh-CN" altLang="en-US" dirty="0"/>
              <a:t>月份公布的操作系统 市场占有率 的统计结果，在移动互联网的热度依然没有减少的今天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很多人都有过开发一个手机</a:t>
            </a:r>
            <a:r>
              <a:rPr lang="en-US" altLang="zh-CN" dirty="0"/>
              <a:t>App</a:t>
            </a:r>
            <a:r>
              <a:rPr lang="zh-CN" altLang="en-US" dirty="0"/>
              <a:t>的念头或者任务，但新语言的学习成本和设计开发所需要的经验积累，往往让新手感到十分困扰。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这个时候，如果你会一点前端语言的话，还可以选择开发一个网页应用，也就是</a:t>
            </a:r>
            <a:r>
              <a:rPr lang="en-US" altLang="zh-CN" dirty="0"/>
              <a:t>Web app</a:t>
            </a:r>
          </a:p>
          <a:p>
            <a:endParaRPr lang="en-US" altLang="zh-CN" dirty="0"/>
          </a:p>
          <a:p>
            <a:r>
              <a:rPr lang="zh-CN" altLang="en-US" dirty="0"/>
              <a:t>传统爬虫从一个或若干初始网页的</a:t>
            </a:r>
            <a:r>
              <a:rPr lang="en-US" altLang="zh-CN" dirty="0"/>
              <a:t>URL</a:t>
            </a:r>
            <a:r>
              <a:rPr lang="zh-CN" altLang="en-US" dirty="0"/>
              <a:t>开始，获得初始网页上的</a:t>
            </a:r>
            <a:r>
              <a:rPr lang="en-US" altLang="zh-CN" dirty="0"/>
              <a:t>URL</a:t>
            </a:r>
            <a:r>
              <a:rPr lang="zh-CN" altLang="en-US" dirty="0"/>
              <a:t>，在抓取网页的过程中，不断从当前页面上抽取新的</a:t>
            </a:r>
            <a:r>
              <a:rPr lang="en-US" altLang="zh-CN" dirty="0"/>
              <a:t>URL</a:t>
            </a:r>
            <a:r>
              <a:rPr lang="zh-CN" altLang="en-US" dirty="0"/>
              <a:t>放入队列，直到满足系统的一定停止条件。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当我们在网上看新闻，逛淘宝时，我们的每一次点击其实就是对</a:t>
            </a:r>
            <a:r>
              <a:rPr kumimoji="1" lang="en-US" altLang="zh-CN" dirty="0"/>
              <a:t>request-response</a:t>
            </a:r>
            <a:r>
              <a:rPr kumimoji="1" lang="zh-CN" altLang="en-US" dirty="0"/>
              <a:t>的抽象，这些都由浏览器帮我们完成。那么爬虫所做的事就是由我们自己来编写代码，来实现这个</a:t>
            </a:r>
            <a:r>
              <a:rPr kumimoji="1" lang="en-US" altLang="zh-CN" dirty="0" err="1"/>
              <a:t>req</a:t>
            </a:r>
            <a:r>
              <a:rPr kumimoji="1" lang="en-US" altLang="zh-CN" dirty="0"/>
              <a:t>-res</a:t>
            </a:r>
            <a:r>
              <a:rPr kumimoji="1" lang="zh-CN" altLang="en-US" dirty="0"/>
              <a:t>的过程。把一个</a:t>
            </a:r>
            <a:r>
              <a:rPr kumimoji="1" lang="en-US" altLang="zh-CN" dirty="0"/>
              <a:t>url</a:t>
            </a:r>
            <a:r>
              <a:rPr kumimoji="1" lang="zh-CN" altLang="en-US" dirty="0"/>
              <a:t>封装成一个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给服务器，那么当这个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对应的</a:t>
            </a:r>
            <a:r>
              <a:rPr kumimoji="1" lang="en-US" altLang="zh-CN" dirty="0"/>
              <a:t>response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源码后，我们对这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来做解析，提取我们想要的数据。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5172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这是今年</a:t>
            </a:r>
            <a:r>
              <a:rPr lang="en-US" altLang="zh-CN" dirty="0"/>
              <a:t>3</a:t>
            </a:r>
            <a:r>
              <a:rPr lang="zh-CN" altLang="en-US" dirty="0"/>
              <a:t>月份公布的操作系统 市场占有率 的统计结果，在移动互联网的热度依然没有减少的今天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很多人都有过开发一个手机</a:t>
            </a:r>
            <a:r>
              <a:rPr lang="en-US" altLang="zh-CN" dirty="0"/>
              <a:t>App</a:t>
            </a:r>
            <a:r>
              <a:rPr lang="zh-CN" altLang="en-US" dirty="0"/>
              <a:t>的念头或者任务，但新语言的学习成本和设计开发所需要的经验积累，往往让新手感到十分困扰。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这个时候，如果你会一点前端语言的话，还可以选择开发一个网页应用，也就是</a:t>
            </a:r>
            <a:r>
              <a:rPr lang="en-US" altLang="zh-CN" dirty="0"/>
              <a:t>Web app</a:t>
            </a:r>
          </a:p>
          <a:p>
            <a:endParaRPr lang="en-US" altLang="zh-CN" dirty="0"/>
          </a:p>
          <a:p>
            <a:r>
              <a:rPr lang="zh-CN" altLang="en-US" dirty="0"/>
              <a:t>传统爬虫从一个或若干初始网页的</a:t>
            </a:r>
            <a:r>
              <a:rPr lang="en-US" altLang="zh-CN" dirty="0"/>
              <a:t>URL</a:t>
            </a:r>
            <a:r>
              <a:rPr lang="zh-CN" altLang="en-US" dirty="0"/>
              <a:t>开始，获得初始网页上的</a:t>
            </a:r>
            <a:r>
              <a:rPr lang="en-US" altLang="zh-CN" dirty="0"/>
              <a:t>URL</a:t>
            </a:r>
            <a:r>
              <a:rPr lang="zh-CN" altLang="en-US" dirty="0"/>
              <a:t>，在抓取网页的过程中，不断从当前页面上抽取新的</a:t>
            </a:r>
            <a:r>
              <a:rPr lang="en-US" altLang="zh-CN" dirty="0"/>
              <a:t>URL</a:t>
            </a:r>
            <a:r>
              <a:rPr lang="zh-CN" altLang="en-US" dirty="0"/>
              <a:t>放入队列，直到满足系统的一定停止条件。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当我们在网上看新闻，逛淘宝时，我们的每一次点击其实就是对</a:t>
            </a:r>
            <a:r>
              <a:rPr kumimoji="1" lang="en-US" altLang="zh-CN" dirty="0"/>
              <a:t>request-response</a:t>
            </a:r>
            <a:r>
              <a:rPr kumimoji="1" lang="zh-CN" altLang="en-US" dirty="0"/>
              <a:t>的抽象，这些都由浏览器帮我们完成。那么爬虫所做的事就是由我们自己来编写代码，来实现这个</a:t>
            </a:r>
            <a:r>
              <a:rPr kumimoji="1" lang="en-US" altLang="zh-CN" dirty="0" err="1"/>
              <a:t>req</a:t>
            </a:r>
            <a:r>
              <a:rPr kumimoji="1" lang="en-US" altLang="zh-CN" dirty="0"/>
              <a:t>-res</a:t>
            </a:r>
            <a:r>
              <a:rPr kumimoji="1" lang="zh-CN" altLang="en-US" dirty="0"/>
              <a:t>的过程。把一个</a:t>
            </a:r>
            <a:r>
              <a:rPr kumimoji="1" lang="en-US" altLang="zh-CN" dirty="0"/>
              <a:t>url</a:t>
            </a:r>
            <a:r>
              <a:rPr kumimoji="1" lang="zh-CN" altLang="en-US" dirty="0"/>
              <a:t>封装成一个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给服务器，那么当这个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对应的</a:t>
            </a:r>
            <a:r>
              <a:rPr kumimoji="1" lang="en-US" altLang="zh-CN" dirty="0"/>
              <a:t>response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源码后，我们对这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来做解析，提取我们想要的数据。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445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这是今年</a:t>
            </a:r>
            <a:r>
              <a:rPr lang="en-US" altLang="zh-CN" dirty="0"/>
              <a:t>3</a:t>
            </a:r>
            <a:r>
              <a:rPr lang="zh-CN" altLang="en-US" dirty="0"/>
              <a:t>月份公布的操作系统 市场占有率 的统计结果，在移动互联网的热度依然没有减少的今天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很多人都有过开发一个手机</a:t>
            </a:r>
            <a:r>
              <a:rPr lang="en-US" altLang="zh-CN" dirty="0"/>
              <a:t>App</a:t>
            </a:r>
            <a:r>
              <a:rPr lang="zh-CN" altLang="en-US" dirty="0"/>
              <a:t>的念头或者任务，但新语言的学习成本和设计开发所需要的经验积累，往往让新手感到十分困扰。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这个时候，如果你会一点前端语言的话，还可以选择开发一个网页应用，也就是</a:t>
            </a:r>
            <a:r>
              <a:rPr lang="en-US" altLang="zh-CN" dirty="0"/>
              <a:t>Web app</a:t>
            </a:r>
          </a:p>
          <a:p>
            <a:endParaRPr lang="en-US" altLang="zh-CN" dirty="0"/>
          </a:p>
          <a:p>
            <a:r>
              <a:rPr lang="zh-CN" altLang="en-US" dirty="0"/>
              <a:t>传统爬虫从一个或若干初始网页的</a:t>
            </a:r>
            <a:r>
              <a:rPr lang="en-US" altLang="zh-CN" dirty="0"/>
              <a:t>URL</a:t>
            </a:r>
            <a:r>
              <a:rPr lang="zh-CN" altLang="en-US" dirty="0"/>
              <a:t>开始，获得初始网页上的</a:t>
            </a:r>
            <a:r>
              <a:rPr lang="en-US" altLang="zh-CN" dirty="0"/>
              <a:t>URL</a:t>
            </a:r>
            <a:r>
              <a:rPr lang="zh-CN" altLang="en-US" dirty="0"/>
              <a:t>，在抓取网页的过程中，不断从当前页面上抽取新的</a:t>
            </a:r>
            <a:r>
              <a:rPr lang="en-US" altLang="zh-CN" dirty="0"/>
              <a:t>URL</a:t>
            </a:r>
            <a:r>
              <a:rPr lang="zh-CN" altLang="en-US" dirty="0"/>
              <a:t>放入队列，直到满足系统的一定停止条件。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当我们在网上看新闻，逛淘宝时，我们的每一次点击其实就是对</a:t>
            </a:r>
            <a:r>
              <a:rPr kumimoji="1" lang="en-US" altLang="zh-CN" dirty="0"/>
              <a:t>request-response</a:t>
            </a:r>
            <a:r>
              <a:rPr kumimoji="1" lang="zh-CN" altLang="en-US" dirty="0"/>
              <a:t>的抽象，这些都由浏览器帮我们完成。那么爬虫所做的事就是由我们自己来编写代码，来实现这个</a:t>
            </a:r>
            <a:r>
              <a:rPr kumimoji="1" lang="en-US" altLang="zh-CN" dirty="0" err="1"/>
              <a:t>req</a:t>
            </a:r>
            <a:r>
              <a:rPr kumimoji="1" lang="en-US" altLang="zh-CN" dirty="0"/>
              <a:t>-res</a:t>
            </a:r>
            <a:r>
              <a:rPr kumimoji="1" lang="zh-CN" altLang="en-US" dirty="0"/>
              <a:t>的过程。把一个</a:t>
            </a:r>
            <a:r>
              <a:rPr kumimoji="1" lang="en-US" altLang="zh-CN" dirty="0"/>
              <a:t>url</a:t>
            </a:r>
            <a:r>
              <a:rPr kumimoji="1" lang="zh-CN" altLang="en-US" dirty="0"/>
              <a:t>封装成一个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给服务器，那么当这个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对应的</a:t>
            </a:r>
            <a:r>
              <a:rPr kumimoji="1" lang="en-US" altLang="zh-CN" dirty="0"/>
              <a:t>response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源码后，我们对这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来做解析，提取我们想要的数据。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939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这是今年</a:t>
            </a:r>
            <a:r>
              <a:rPr lang="en-US" altLang="zh-CN" dirty="0"/>
              <a:t>3</a:t>
            </a:r>
            <a:r>
              <a:rPr lang="zh-CN" altLang="en-US" dirty="0"/>
              <a:t>月份公布的操作系统 市场占有率 的统计结果，在移动互联网的热度依然没有减少的今天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很多人都有过开发一个手机</a:t>
            </a:r>
            <a:r>
              <a:rPr lang="en-US" altLang="zh-CN" dirty="0"/>
              <a:t>App</a:t>
            </a:r>
            <a:r>
              <a:rPr lang="zh-CN" altLang="en-US" dirty="0"/>
              <a:t>的念头或者任务，但新语言的学习成本和设计开发所需要的经验积累，往往让新手感到十分困扰。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这个时候，如果你会一点前端语言的话，还可以选择开发一个网页应用，也就是</a:t>
            </a:r>
            <a:r>
              <a:rPr lang="en-US" altLang="zh-CN" dirty="0"/>
              <a:t>Web app</a:t>
            </a:r>
          </a:p>
          <a:p>
            <a:endParaRPr lang="en-US" altLang="zh-CN" dirty="0"/>
          </a:p>
          <a:p>
            <a:r>
              <a:rPr lang="zh-CN" altLang="en-US" dirty="0"/>
              <a:t>传统爬虫从一个或若干初始网页的</a:t>
            </a:r>
            <a:r>
              <a:rPr lang="en-US" altLang="zh-CN" dirty="0"/>
              <a:t>URL</a:t>
            </a:r>
            <a:r>
              <a:rPr lang="zh-CN" altLang="en-US" dirty="0"/>
              <a:t>开始，获得初始网页上的</a:t>
            </a:r>
            <a:r>
              <a:rPr lang="en-US" altLang="zh-CN" dirty="0"/>
              <a:t>URL</a:t>
            </a:r>
            <a:r>
              <a:rPr lang="zh-CN" altLang="en-US" dirty="0"/>
              <a:t>，在抓取网页的过程中，不断从当前页面上抽取新的</a:t>
            </a:r>
            <a:r>
              <a:rPr lang="en-US" altLang="zh-CN" dirty="0"/>
              <a:t>URL</a:t>
            </a:r>
            <a:r>
              <a:rPr lang="zh-CN" altLang="en-US" dirty="0"/>
              <a:t>放入队列，直到满足系统的一定停止条件。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当我们在网上看新闻，逛淘宝时，我们的每一次点击其实就是对</a:t>
            </a:r>
            <a:r>
              <a:rPr kumimoji="1" lang="en-US" altLang="zh-CN" dirty="0"/>
              <a:t>request-response</a:t>
            </a:r>
            <a:r>
              <a:rPr kumimoji="1" lang="zh-CN" altLang="en-US" dirty="0"/>
              <a:t>的抽象，这些都由浏览器帮我们完成。那么爬虫所做的事就是由我们自己来编写代码，来实现这个</a:t>
            </a:r>
            <a:r>
              <a:rPr kumimoji="1" lang="en-US" altLang="zh-CN" dirty="0" err="1"/>
              <a:t>req</a:t>
            </a:r>
            <a:r>
              <a:rPr kumimoji="1" lang="en-US" altLang="zh-CN" dirty="0"/>
              <a:t>-res</a:t>
            </a:r>
            <a:r>
              <a:rPr kumimoji="1" lang="zh-CN" altLang="en-US" dirty="0"/>
              <a:t>的过程。把一个</a:t>
            </a:r>
            <a:r>
              <a:rPr kumimoji="1" lang="en-US" altLang="zh-CN" dirty="0"/>
              <a:t>url</a:t>
            </a:r>
            <a:r>
              <a:rPr kumimoji="1" lang="zh-CN" altLang="en-US" dirty="0"/>
              <a:t>封装成一个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给服务器，那么当这个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对应的</a:t>
            </a:r>
            <a:r>
              <a:rPr kumimoji="1" lang="en-US" altLang="zh-CN" dirty="0"/>
              <a:t>response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源码后，我们对这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来做解析，提取我们想要的数据。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748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这是今年</a:t>
            </a:r>
            <a:r>
              <a:rPr lang="en-US" altLang="zh-CN" dirty="0"/>
              <a:t>3</a:t>
            </a:r>
            <a:r>
              <a:rPr lang="zh-CN" altLang="en-US" dirty="0"/>
              <a:t>月份公布的操作系统 市场占有率 的统计结果，在移动互联网的热度依然没有减少的今天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很多人都有过开发一个手机</a:t>
            </a:r>
            <a:r>
              <a:rPr lang="en-US" altLang="zh-CN" dirty="0"/>
              <a:t>App</a:t>
            </a:r>
            <a:r>
              <a:rPr lang="zh-CN" altLang="en-US" dirty="0"/>
              <a:t>的念头或者任务，但新语言的学习成本和设计开发所需要的经验积累，往往让新手感到十分困扰。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这个时候，如果你会一点前端语言的话，还可以选择开发一个网页应用，也就是</a:t>
            </a:r>
            <a:r>
              <a:rPr lang="en-US" altLang="zh-CN" dirty="0"/>
              <a:t>Web app</a:t>
            </a:r>
          </a:p>
          <a:p>
            <a:endParaRPr lang="en-US" altLang="zh-CN" dirty="0"/>
          </a:p>
          <a:p>
            <a:r>
              <a:rPr lang="zh-CN" altLang="en-US" dirty="0"/>
              <a:t>传统爬虫从一个或若干初始网页的</a:t>
            </a:r>
            <a:r>
              <a:rPr lang="en-US" altLang="zh-CN" dirty="0"/>
              <a:t>URL</a:t>
            </a:r>
            <a:r>
              <a:rPr lang="zh-CN" altLang="en-US" dirty="0"/>
              <a:t>开始，获得初始网页上的</a:t>
            </a:r>
            <a:r>
              <a:rPr lang="en-US" altLang="zh-CN" dirty="0"/>
              <a:t>URL</a:t>
            </a:r>
            <a:r>
              <a:rPr lang="zh-CN" altLang="en-US" dirty="0"/>
              <a:t>，在抓取网页的过程中，不断从当前页面上抽取新的</a:t>
            </a:r>
            <a:r>
              <a:rPr lang="en-US" altLang="zh-CN" dirty="0"/>
              <a:t>URL</a:t>
            </a:r>
            <a:r>
              <a:rPr lang="zh-CN" altLang="en-US" dirty="0"/>
              <a:t>放入队列，直到满足系统的一定停止条件。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当我们在网上看新闻，逛淘宝时，我们的每一次点击其实就是对</a:t>
            </a:r>
            <a:r>
              <a:rPr kumimoji="1" lang="en-US" altLang="zh-CN" dirty="0"/>
              <a:t>request-response</a:t>
            </a:r>
            <a:r>
              <a:rPr kumimoji="1" lang="zh-CN" altLang="en-US" dirty="0"/>
              <a:t>的抽象，这些都由浏览器帮我们完成。那么爬虫所做的事就是由我们自己来编写代码，来实现这个</a:t>
            </a:r>
            <a:r>
              <a:rPr kumimoji="1" lang="en-US" altLang="zh-CN" dirty="0" err="1"/>
              <a:t>req</a:t>
            </a:r>
            <a:r>
              <a:rPr kumimoji="1" lang="en-US" altLang="zh-CN" dirty="0"/>
              <a:t>-res</a:t>
            </a:r>
            <a:r>
              <a:rPr kumimoji="1" lang="zh-CN" altLang="en-US" dirty="0"/>
              <a:t>的过程。把一个</a:t>
            </a:r>
            <a:r>
              <a:rPr kumimoji="1" lang="en-US" altLang="zh-CN" dirty="0"/>
              <a:t>url</a:t>
            </a:r>
            <a:r>
              <a:rPr kumimoji="1" lang="zh-CN" altLang="en-US" dirty="0"/>
              <a:t>封装成一个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给服务器，那么当这个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对应的</a:t>
            </a:r>
            <a:r>
              <a:rPr kumimoji="1" lang="en-US" altLang="zh-CN" dirty="0"/>
              <a:t>response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源码后，我们对这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来做解析，提取我们想要的数据。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319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这是今年</a:t>
            </a:r>
            <a:r>
              <a:rPr lang="en-US" altLang="zh-CN" dirty="0"/>
              <a:t>3</a:t>
            </a:r>
            <a:r>
              <a:rPr lang="zh-CN" altLang="en-US" dirty="0"/>
              <a:t>月份公布的操作系统 市场占有率 的统计结果，在移动互联网的热度依然没有减少的今天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很多人都有过开发一个手机</a:t>
            </a:r>
            <a:r>
              <a:rPr lang="en-US" altLang="zh-CN" dirty="0"/>
              <a:t>App</a:t>
            </a:r>
            <a:r>
              <a:rPr lang="zh-CN" altLang="en-US" dirty="0"/>
              <a:t>的念头或者任务，但新语言的学习成本和设计开发所需要的经验积累，往往让新手感到十分困扰。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这个时候，如果你会一点前端语言的话，还可以选择开发一个网页应用，也就是</a:t>
            </a:r>
            <a:r>
              <a:rPr lang="en-US" altLang="zh-CN" dirty="0"/>
              <a:t>Web app</a:t>
            </a:r>
          </a:p>
          <a:p>
            <a:endParaRPr lang="en-US" altLang="zh-CN" dirty="0"/>
          </a:p>
          <a:p>
            <a:r>
              <a:rPr lang="zh-CN" altLang="en-US" dirty="0"/>
              <a:t>传统爬虫从一个或若干初始网页的</a:t>
            </a:r>
            <a:r>
              <a:rPr lang="en-US" altLang="zh-CN" dirty="0"/>
              <a:t>URL</a:t>
            </a:r>
            <a:r>
              <a:rPr lang="zh-CN" altLang="en-US" dirty="0"/>
              <a:t>开始，获得初始网页上的</a:t>
            </a:r>
            <a:r>
              <a:rPr lang="en-US" altLang="zh-CN" dirty="0"/>
              <a:t>URL</a:t>
            </a:r>
            <a:r>
              <a:rPr lang="zh-CN" altLang="en-US" dirty="0"/>
              <a:t>，在抓取网页的过程中，不断从当前页面上抽取新的</a:t>
            </a:r>
            <a:r>
              <a:rPr lang="en-US" altLang="zh-CN" dirty="0"/>
              <a:t>URL</a:t>
            </a:r>
            <a:r>
              <a:rPr lang="zh-CN" altLang="en-US" dirty="0"/>
              <a:t>放入队列，直到满足系统的一定停止条件。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当我们在网上看新闻，逛淘宝时，我们的每一次点击其实就是对</a:t>
            </a:r>
            <a:r>
              <a:rPr kumimoji="1" lang="en-US" altLang="zh-CN" dirty="0"/>
              <a:t>request-response</a:t>
            </a:r>
            <a:r>
              <a:rPr kumimoji="1" lang="zh-CN" altLang="en-US" dirty="0"/>
              <a:t>的抽象，这些都由浏览器帮我们完成。那么爬虫所做的事就是由我们自己来编写代码，来实现这个</a:t>
            </a:r>
            <a:r>
              <a:rPr kumimoji="1" lang="en-US" altLang="zh-CN" dirty="0" err="1"/>
              <a:t>req</a:t>
            </a:r>
            <a:r>
              <a:rPr kumimoji="1" lang="en-US" altLang="zh-CN" dirty="0"/>
              <a:t>-res</a:t>
            </a:r>
            <a:r>
              <a:rPr kumimoji="1" lang="zh-CN" altLang="en-US" dirty="0"/>
              <a:t>的过程。把一个</a:t>
            </a:r>
            <a:r>
              <a:rPr kumimoji="1" lang="en-US" altLang="zh-CN" dirty="0"/>
              <a:t>url</a:t>
            </a:r>
            <a:r>
              <a:rPr kumimoji="1" lang="zh-CN" altLang="en-US" dirty="0"/>
              <a:t>封装成一个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给服务器，那么当这个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对应的</a:t>
            </a:r>
            <a:r>
              <a:rPr kumimoji="1" lang="en-US" altLang="zh-CN" dirty="0"/>
              <a:t>response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源码后，我们对这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来做解析，提取我们想要的数据。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9379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这是今年</a:t>
            </a:r>
            <a:r>
              <a:rPr lang="en-US" altLang="zh-CN" dirty="0"/>
              <a:t>3</a:t>
            </a:r>
            <a:r>
              <a:rPr lang="zh-CN" altLang="en-US" dirty="0"/>
              <a:t>月份公布的操作系统 市场占有率 的统计结果，在移动互联网的热度依然没有减少的今天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很多人都有过开发一个手机</a:t>
            </a:r>
            <a:r>
              <a:rPr lang="en-US" altLang="zh-CN" dirty="0"/>
              <a:t>App</a:t>
            </a:r>
            <a:r>
              <a:rPr lang="zh-CN" altLang="en-US" dirty="0"/>
              <a:t>的念头或者任务，但新语言的学习成本和设计开发所需要的经验积累，往往让新手感到十分困扰。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这个时候，如果你会一点前端语言的话，还可以选择开发一个网页应用，也就是</a:t>
            </a:r>
            <a:r>
              <a:rPr lang="en-US" altLang="zh-CN" dirty="0"/>
              <a:t>Web app</a:t>
            </a:r>
          </a:p>
          <a:p>
            <a:endParaRPr lang="en-US" altLang="zh-CN" dirty="0"/>
          </a:p>
          <a:p>
            <a:r>
              <a:rPr lang="zh-CN" altLang="en-US" dirty="0"/>
              <a:t>传统爬虫从一个或若干初始网页的</a:t>
            </a:r>
            <a:r>
              <a:rPr lang="en-US" altLang="zh-CN" dirty="0"/>
              <a:t>URL</a:t>
            </a:r>
            <a:r>
              <a:rPr lang="zh-CN" altLang="en-US" dirty="0"/>
              <a:t>开始，获得初始网页上的</a:t>
            </a:r>
            <a:r>
              <a:rPr lang="en-US" altLang="zh-CN" dirty="0"/>
              <a:t>URL</a:t>
            </a:r>
            <a:r>
              <a:rPr lang="zh-CN" altLang="en-US" dirty="0"/>
              <a:t>，在抓取网页的过程中，不断从当前页面上抽取新的</a:t>
            </a:r>
            <a:r>
              <a:rPr lang="en-US" altLang="zh-CN" dirty="0"/>
              <a:t>URL</a:t>
            </a:r>
            <a:r>
              <a:rPr lang="zh-CN" altLang="en-US" dirty="0"/>
              <a:t>放入队列，直到满足系统的一定停止条件。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当我们在网上看新闻，逛淘宝时，我们的每一次点击其实就是对</a:t>
            </a:r>
            <a:r>
              <a:rPr kumimoji="1" lang="en-US" altLang="zh-CN" dirty="0"/>
              <a:t>request-response</a:t>
            </a:r>
            <a:r>
              <a:rPr kumimoji="1" lang="zh-CN" altLang="en-US" dirty="0"/>
              <a:t>的抽象，这些都由浏览器帮我们完成。那么爬虫所做的事就是由我们自己来编写代码，来实现这个</a:t>
            </a:r>
            <a:r>
              <a:rPr kumimoji="1" lang="en-US" altLang="zh-CN" dirty="0" err="1"/>
              <a:t>req</a:t>
            </a:r>
            <a:r>
              <a:rPr kumimoji="1" lang="en-US" altLang="zh-CN" dirty="0"/>
              <a:t>-res</a:t>
            </a:r>
            <a:r>
              <a:rPr kumimoji="1" lang="zh-CN" altLang="en-US" dirty="0"/>
              <a:t>的过程。把一个</a:t>
            </a:r>
            <a:r>
              <a:rPr kumimoji="1" lang="en-US" altLang="zh-CN" dirty="0"/>
              <a:t>url</a:t>
            </a:r>
            <a:r>
              <a:rPr kumimoji="1" lang="zh-CN" altLang="en-US" dirty="0"/>
              <a:t>封装成一个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给服务器，那么当这个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对应的</a:t>
            </a:r>
            <a:r>
              <a:rPr kumimoji="1" lang="en-US" altLang="zh-CN" dirty="0"/>
              <a:t>response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源码后，我们对这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来做解析，提取我们想要的数据。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6007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这是今年</a:t>
            </a:r>
            <a:r>
              <a:rPr lang="en-US" altLang="zh-CN" dirty="0"/>
              <a:t>3</a:t>
            </a:r>
            <a:r>
              <a:rPr lang="zh-CN" altLang="en-US" dirty="0"/>
              <a:t>月份公布的操作系统 市场占有率 的统计结果，在移动互联网的热度依然没有减少的今天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很多人都有过开发一个手机</a:t>
            </a:r>
            <a:r>
              <a:rPr lang="en-US" altLang="zh-CN" dirty="0"/>
              <a:t>App</a:t>
            </a:r>
            <a:r>
              <a:rPr lang="zh-CN" altLang="en-US" dirty="0"/>
              <a:t>的念头或者任务，但新语言的学习成本和设计开发所需要的经验积累，往往让新手感到十分困扰。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这个时候，如果你会一点前端语言的话，还可以选择开发一个网页应用，也就是</a:t>
            </a:r>
            <a:r>
              <a:rPr lang="en-US" altLang="zh-CN" dirty="0"/>
              <a:t>Web app</a:t>
            </a:r>
          </a:p>
          <a:p>
            <a:endParaRPr lang="en-US" altLang="zh-CN" dirty="0"/>
          </a:p>
          <a:p>
            <a:r>
              <a:rPr lang="zh-CN" altLang="en-US" dirty="0"/>
              <a:t>传统爬虫从一个或若干初始网页的</a:t>
            </a:r>
            <a:r>
              <a:rPr lang="en-US" altLang="zh-CN" dirty="0"/>
              <a:t>URL</a:t>
            </a:r>
            <a:r>
              <a:rPr lang="zh-CN" altLang="en-US" dirty="0"/>
              <a:t>开始，获得初始网页上的</a:t>
            </a:r>
            <a:r>
              <a:rPr lang="en-US" altLang="zh-CN" dirty="0"/>
              <a:t>URL</a:t>
            </a:r>
            <a:r>
              <a:rPr lang="zh-CN" altLang="en-US" dirty="0"/>
              <a:t>，在抓取网页的过程中，不断从当前页面上抽取新的</a:t>
            </a:r>
            <a:r>
              <a:rPr lang="en-US" altLang="zh-CN" dirty="0"/>
              <a:t>URL</a:t>
            </a:r>
            <a:r>
              <a:rPr lang="zh-CN" altLang="en-US" dirty="0"/>
              <a:t>放入队列，直到满足系统的一定停止条件。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当我们在网上看新闻，逛淘宝时，我们的每一次点击其实就是对</a:t>
            </a:r>
            <a:r>
              <a:rPr kumimoji="1" lang="en-US" altLang="zh-CN" dirty="0"/>
              <a:t>request-response</a:t>
            </a:r>
            <a:r>
              <a:rPr kumimoji="1" lang="zh-CN" altLang="en-US" dirty="0"/>
              <a:t>的抽象，这些都由浏览器帮我们完成。那么爬虫所做的事就是由我们自己来编写代码，来实现这个</a:t>
            </a:r>
            <a:r>
              <a:rPr kumimoji="1" lang="en-US" altLang="zh-CN" dirty="0" err="1"/>
              <a:t>req</a:t>
            </a:r>
            <a:r>
              <a:rPr kumimoji="1" lang="en-US" altLang="zh-CN" dirty="0"/>
              <a:t>-res</a:t>
            </a:r>
            <a:r>
              <a:rPr kumimoji="1" lang="zh-CN" altLang="en-US" dirty="0"/>
              <a:t>的过程。把一个</a:t>
            </a:r>
            <a:r>
              <a:rPr kumimoji="1" lang="en-US" altLang="zh-CN" dirty="0"/>
              <a:t>url</a:t>
            </a:r>
            <a:r>
              <a:rPr kumimoji="1" lang="zh-CN" altLang="en-US" dirty="0"/>
              <a:t>封装成一个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给服务器，那么当这个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对应的</a:t>
            </a:r>
            <a:r>
              <a:rPr kumimoji="1" lang="en-US" altLang="zh-CN" dirty="0"/>
              <a:t>response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源码后，我们对这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来做解析，提取我们想要的数据。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01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监控是作为运维工作的核心，是当今生产环境中很重要的一个功能。很多时候也是衡量一个</a:t>
            </a:r>
            <a:r>
              <a:rPr lang="en-US" altLang="zh-CN" dirty="0" smtClean="0"/>
              <a:t>IT</a:t>
            </a:r>
            <a:r>
              <a:rPr lang="zh-CN" altLang="en-US" dirty="0" smtClean="0"/>
              <a:t>企业技术实力的重要标准。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而为什么要下功夫去做监控？因为错误和性能问题任何时间都会出现，</a:t>
            </a:r>
            <a:r>
              <a:rPr lang="zh-CN" altLang="en-US" b="1" dirty="0" smtClean="0"/>
              <a:t>不仅仅在业务时间内，</a:t>
            </a:r>
            <a:r>
              <a:rPr lang="zh-CN" altLang="en-US" b="0" dirty="0" smtClean="0"/>
              <a:t>而</a:t>
            </a:r>
            <a:r>
              <a:rPr lang="zh-CN" altLang="en-US" dirty="0" smtClean="0"/>
              <a:t>监控工作是高效解决问题的基础支撑</a:t>
            </a:r>
            <a:r>
              <a:rPr lang="en-US" altLang="zh-CN" b="1" dirty="0" smtClean="0"/>
              <a:t>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通过监控，我们可以。。比如说。。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130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了解了监控的作用，按照惯例，一般要说一说监控的分类。</a:t>
            </a:r>
            <a:endParaRPr lang="en-US" altLang="zh-CN" dirty="0" smtClean="0"/>
          </a:p>
          <a:p>
            <a:r>
              <a:rPr lang="zh-CN" altLang="en-US" dirty="0" smtClean="0"/>
              <a:t>监控的手段主要有三种，分别是。。其中主动监控是最为关键的，也是监控工作的核心，要做到主动监控，必须按照。。</a:t>
            </a:r>
            <a:endParaRPr lang="en-US" altLang="zh-CN" dirty="0" smtClean="0"/>
          </a:p>
          <a:p>
            <a:r>
              <a:rPr lang="zh-CN" altLang="en-US" dirty="0" smtClean="0"/>
              <a:t>被动监控作为主动监控的补充，主要是用一些外围工具对系统或应用进行黑盒监控，比如说。。</a:t>
            </a:r>
            <a:endParaRPr lang="en-US" altLang="zh-CN" dirty="0" smtClean="0"/>
          </a:p>
          <a:p>
            <a:r>
              <a:rPr lang="zh-CN" altLang="en-US" dirty="0" smtClean="0"/>
              <a:t>旁路监控。。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759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监控技术的发展有两条比较突出的路线，第一个是时间序列数据库的运用；在介绍。。之前，先思考一个典型的监控类问题。。</a:t>
            </a:r>
            <a:endParaRPr lang="en-US" altLang="zh-CN" dirty="0" smtClean="0"/>
          </a:p>
          <a:p>
            <a:r>
              <a:rPr lang="zh-CN" altLang="en-US" dirty="0" smtClean="0"/>
              <a:t>最容易能想到的方案。。</a:t>
            </a:r>
            <a:endParaRPr lang="en-US" altLang="zh-CN" dirty="0" smtClean="0"/>
          </a:p>
          <a:p>
            <a:r>
              <a:rPr lang="zh-CN" altLang="en-US" dirty="0" smtClean="0"/>
              <a:t>缺点十分明显，一是毫无扩展性可言，日志格式改变了原来的监控方案就要大幅度重做，二是效率极低，如果要查询的数据横跨多个日志文件，或者多次查询同一数据，重复解析</a:t>
            </a:r>
            <a:endParaRPr lang="en-US" altLang="zh-CN" dirty="0" smtClean="0"/>
          </a:p>
          <a:p>
            <a:r>
              <a:rPr lang="zh-CN" altLang="en-US" dirty="0" smtClean="0"/>
              <a:t>第二个可以想到的更好的方案是用数据库来存储日志，免去了重复解析带来的性能损失，并且适用于分布式环境下的监控。然而，面对监控场景，能优化的地方还有不少，比如说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15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tsdb</a:t>
            </a:r>
            <a:r>
              <a:rPr lang="zh-CN" altLang="en-US" dirty="0" smtClean="0"/>
              <a:t>的组织结构和传统关系型数据库有所不同，</a:t>
            </a:r>
            <a:endParaRPr lang="en-US" altLang="zh-CN" dirty="0" smtClean="0"/>
          </a:p>
          <a:p>
            <a:r>
              <a:rPr lang="en-US" altLang="zh-CN" dirty="0" err="1" smtClean="0"/>
              <a:t>Tsdb</a:t>
            </a:r>
            <a:r>
              <a:rPr lang="zh-CN" altLang="en-US" dirty="0" smtClean="0"/>
              <a:t>是监控工作的不二之选，如右图所示，它主要有着。。的优化，按单位时间写入磁盘，比如</a:t>
            </a:r>
            <a:r>
              <a:rPr lang="en-US" altLang="zh-CN" dirty="0" err="1" smtClean="0"/>
              <a:t>influxDB</a:t>
            </a:r>
            <a:r>
              <a:rPr lang="zh-CN" altLang="en-US" dirty="0" smtClean="0"/>
              <a:t>默认是将每</a:t>
            </a:r>
            <a:r>
              <a:rPr lang="en-US" altLang="zh-CN" dirty="0" smtClean="0"/>
              <a:t>7</a:t>
            </a:r>
            <a:r>
              <a:rPr lang="zh-CN" altLang="en-US" dirty="0" smtClean="0"/>
              <a:t>天的数据聚合在一起存储。</a:t>
            </a:r>
            <a:endParaRPr lang="en-US" altLang="zh-CN" dirty="0" smtClean="0"/>
          </a:p>
          <a:p>
            <a:r>
              <a:rPr lang="zh-CN" altLang="en-US" dirty="0" smtClean="0"/>
              <a:t>另外按时间分片使得分布式查询很高效，只需要分发一次。</a:t>
            </a:r>
            <a:endParaRPr lang="en-US" altLang="zh-CN" dirty="0" smtClean="0"/>
          </a:p>
          <a:p>
            <a:r>
              <a:rPr lang="zh-CN" altLang="en-US" dirty="0" smtClean="0"/>
              <a:t>各大主流</a:t>
            </a:r>
            <a:r>
              <a:rPr lang="en-US" altLang="zh-CN" dirty="0" err="1" smtClean="0"/>
              <a:t>tsdb</a:t>
            </a:r>
            <a:r>
              <a:rPr lang="zh-CN" altLang="en-US" dirty="0" smtClean="0"/>
              <a:t>都有着自己的查询语言，比传统的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语法更加简洁明了</a:t>
            </a:r>
            <a:endParaRPr lang="en-US" altLang="zh-CN" dirty="0" smtClean="0"/>
          </a:p>
          <a:p>
            <a:r>
              <a:rPr lang="zh-CN" altLang="en-US" dirty="0" smtClean="0"/>
              <a:t>除此之外还有一些。。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813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说回技术路线的变迁。除了从日志监控到</a:t>
            </a:r>
            <a:r>
              <a:rPr lang="en-US" altLang="zh-CN" dirty="0" err="1" smtClean="0"/>
              <a:t>tsdb</a:t>
            </a:r>
            <a:r>
              <a:rPr lang="zh-CN" altLang="en-US" dirty="0" smtClean="0"/>
              <a:t>监控的发展，还有一点就是监控指标与监控对象的多样化。由于计算机世界的技术体系十分庞大，一般把监控对象划分为三个层次，最底层的机器级，。。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不同层次的监控往往对应着不同的技术方案，并且它们各自有着一套技术依赖，适用范围很窄，机器层次和服务层次的监控完全就是两个不同的技术领域。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但对于运维人员来说，一台服务器的运行状态和一个程序的运行状态往往是息息相关的，技术人员不仅关心程序的延迟，也关心磁盘还剩多少空间。但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522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答案就是我今天要讲的</a:t>
            </a:r>
            <a:r>
              <a:rPr lang="en-US" altLang="zh-CN" dirty="0" smtClean="0"/>
              <a:t>Prometheus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315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被认为是现代化监控方案的发展方向。</a:t>
            </a:r>
            <a:endParaRPr lang="en-US" altLang="zh-CN" dirty="0" smtClean="0"/>
          </a:p>
          <a:p>
            <a:r>
              <a:rPr lang="zh-CN" altLang="en-US" dirty="0" smtClean="0"/>
              <a:t>它的特点主要有。。多维度查询。。开箱即用，本地监控</a:t>
            </a:r>
            <a:r>
              <a:rPr lang="en-US" altLang="zh-CN" dirty="0" smtClean="0"/>
              <a:t>/</a:t>
            </a:r>
            <a:r>
              <a:rPr lang="zh-CN" altLang="en-US" dirty="0" smtClean="0"/>
              <a:t>远程监控都行。。</a:t>
            </a:r>
            <a:endParaRPr lang="en-US" altLang="zh-CN" dirty="0" smtClean="0"/>
          </a:p>
          <a:p>
            <a:r>
              <a:rPr lang="zh-CN" altLang="en-US" dirty="0" smtClean="0"/>
              <a:t>核心程序主动去采集数据，而不是等待被监控项来推送</a:t>
            </a:r>
            <a:endParaRPr lang="en-US" altLang="zh-CN" dirty="0" smtClean="0"/>
          </a:p>
          <a:p>
            <a:r>
              <a:rPr lang="zh-CN" altLang="en-US" dirty="0" smtClean="0"/>
              <a:t>主流的监控对象都有着对应的</a:t>
            </a:r>
            <a:r>
              <a:rPr lang="en-US" altLang="zh-CN" dirty="0" smtClean="0"/>
              <a:t>Prometheus</a:t>
            </a:r>
            <a:r>
              <a:rPr lang="zh-CN" altLang="en-US" dirty="0" smtClean="0"/>
              <a:t>格式的数据输出接口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389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590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298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33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272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1" y="409579"/>
            <a:ext cx="124800" cy="550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/>
          </p:nvPr>
        </p:nvSpPr>
        <p:spPr>
          <a:xfrm>
            <a:off x="216000" y="392984"/>
            <a:ext cx="6557333" cy="41657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30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216000" y="712622"/>
            <a:ext cx="6557333" cy="32330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</p:spTree>
    <p:extLst>
      <p:ext uri="{BB962C8B-B14F-4D97-AF65-F5344CB8AC3E}">
        <p14:creationId xmlns:p14="http://schemas.microsoft.com/office/powerpoint/2010/main" val="2756351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170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762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79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8744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120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96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331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435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9292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2082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0679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69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89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98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89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48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133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" y="409579"/>
            <a:ext cx="124800" cy="550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/>
          </p:nvPr>
        </p:nvSpPr>
        <p:spPr>
          <a:xfrm>
            <a:off x="216000" y="392984"/>
            <a:ext cx="6557333" cy="41657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216000" y="712622"/>
            <a:ext cx="6557333" cy="32330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1" y="409579"/>
            <a:ext cx="124800" cy="550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03076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6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1EF95-8B4C-423F-989A-1CD8376BA3AF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02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1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26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26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26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openxmlformats.org/officeDocument/2006/relationships/image" Target="../media/image26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metheus" TargetMode="External"/><Relationship Id="rId2" Type="http://schemas.openxmlformats.org/officeDocument/2006/relationships/hyperlink" Target="https://prometheus.io/docs/introduction/overview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grafana/" TargetMode="External"/><Relationship Id="rId4" Type="http://schemas.openxmlformats.org/officeDocument/2006/relationships/hyperlink" Target="http://scrapy-redis.readthedocs.io/en/stable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5208" y="285750"/>
            <a:ext cx="11603114" cy="62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2617364" y="2166096"/>
            <a:ext cx="6918795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现代化的运维监控工具</a:t>
            </a:r>
            <a:endParaRPr lang="en-US" altLang="zh-CN" sz="4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+mj-ea"/>
                <a:ea typeface="+mj-ea"/>
              </a:rPr>
              <a:t>Prometheus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12714" y="4199045"/>
            <a:ext cx="212809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赵知非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2017-04-26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281E813-C7AF-42AF-813B-FBA3947EE8AB}"/>
              </a:ext>
            </a:extLst>
          </p:cNvPr>
          <p:cNvGrpSpPr/>
          <p:nvPr/>
        </p:nvGrpSpPr>
        <p:grpSpPr>
          <a:xfrm>
            <a:off x="10203209" y="-781974"/>
            <a:ext cx="2441455" cy="3223791"/>
            <a:chOff x="10203209" y="-781974"/>
            <a:chExt cx="2441455" cy="3223791"/>
          </a:xfrm>
        </p:grpSpPr>
        <p:sp>
          <p:nvSpPr>
            <p:cNvPr id="11" name="矩形 13">
              <a:extLst>
                <a:ext uri="{FF2B5EF4-FFF2-40B4-BE49-F238E27FC236}">
                  <a16:creationId xmlns:a16="http://schemas.microsoft.com/office/drawing/2014/main" id="{A3C01B9B-2E57-42C3-86F6-16E5D3CCBC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27610">
              <a:off x="9762934" y="602219"/>
              <a:ext cx="3223791" cy="4554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2A2E37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2" name="TextBox 14">
              <a:extLst>
                <a:ext uri="{FF2B5EF4-FFF2-40B4-BE49-F238E27FC236}">
                  <a16:creationId xmlns:a16="http://schemas.microsoft.com/office/drawing/2014/main" id="{9C155DEA-184B-4D04-ADC0-9C2B1AD20D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48894">
              <a:off x="10730648" y="592043"/>
              <a:ext cx="1141659" cy="3693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2018·04</a:t>
              </a:r>
              <a:endParaRPr lang="zh-CN" altLang="en-US" sz="1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4" name="直接连接符 15">
              <a:extLst>
                <a:ext uri="{FF2B5EF4-FFF2-40B4-BE49-F238E27FC236}">
                  <a16:creationId xmlns:a16="http://schemas.microsoft.com/office/drawing/2014/main" id="{EA49189F-DB0D-4D9D-B291-80DF13F6E4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3209" y="-97718"/>
              <a:ext cx="2262485" cy="2263814"/>
            </a:xfrm>
            <a:prstGeom prst="line">
              <a:avLst/>
            </a:prstGeom>
            <a:solidFill>
              <a:srgbClr val="157E9F"/>
            </a:solidFill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直接连接符 16">
              <a:extLst>
                <a:ext uri="{FF2B5EF4-FFF2-40B4-BE49-F238E27FC236}">
                  <a16:creationId xmlns:a16="http://schemas.microsoft.com/office/drawing/2014/main" id="{4A2F1D9D-E36B-4762-A36E-E177B74B72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82179" y="-413214"/>
              <a:ext cx="2262485" cy="2263814"/>
            </a:xfrm>
            <a:prstGeom prst="line">
              <a:avLst/>
            </a:prstGeom>
            <a:solidFill>
              <a:srgbClr val="157E9F"/>
            </a:solidFill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6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394473" y="375162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8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images2017.cnblogs.com/blog/109211/201711/109211-20171119173137234-1904941246.png">
            <a:extLst>
              <a:ext uri="{FF2B5EF4-FFF2-40B4-BE49-F238E27FC236}">
                <a16:creationId xmlns:a16="http://schemas.microsoft.com/office/drawing/2014/main" id="{134E5E64-5A4F-490C-B8D1-19F9574C35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 r="2089"/>
          <a:stretch/>
        </p:blipFill>
        <p:spPr bwMode="auto">
          <a:xfrm>
            <a:off x="231858" y="1536202"/>
            <a:ext cx="7235742" cy="431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架构</a:t>
            </a:r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B99F91D-8D71-442D-8FC2-B5CE6630B0A0}"/>
              </a:ext>
            </a:extLst>
          </p:cNvPr>
          <p:cNvSpPr/>
          <p:nvPr/>
        </p:nvSpPr>
        <p:spPr>
          <a:xfrm>
            <a:off x="8608837" y="1035923"/>
            <a:ext cx="242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Prometheus </a:t>
            </a:r>
            <a:r>
              <a:rPr lang="zh-CN" altLang="en-US" b="1" dirty="0"/>
              <a:t>采集组件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A2351F-182F-491E-A2E4-30D24E6C0AA4}"/>
              </a:ext>
            </a:extLst>
          </p:cNvPr>
          <p:cNvSpPr txBox="1"/>
          <p:nvPr/>
        </p:nvSpPr>
        <p:spPr>
          <a:xfrm>
            <a:off x="7724775" y="1581929"/>
            <a:ext cx="4192058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核心（</a:t>
            </a:r>
            <a:r>
              <a:rPr lang="en-US" altLang="zh-CN" b="1" dirty="0"/>
              <a:t>Prometheus daemon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>
              <a:spcBef>
                <a:spcPts val="600"/>
              </a:spcBef>
            </a:pPr>
            <a:r>
              <a:rPr lang="zh-CN" altLang="en-US" dirty="0"/>
              <a:t>主要用于抓取数据和存储时序数据，另外还提供查询和 </a:t>
            </a:r>
            <a:r>
              <a:rPr lang="en-US" altLang="zh-CN" dirty="0"/>
              <a:t>Alert Rule </a:t>
            </a:r>
            <a:r>
              <a:rPr lang="zh-CN" altLang="en-US" dirty="0"/>
              <a:t>配置管理。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B19181-CDEB-4667-AA8C-07E55176257C}"/>
              </a:ext>
            </a:extLst>
          </p:cNvPr>
          <p:cNvSpPr txBox="1"/>
          <p:nvPr/>
        </p:nvSpPr>
        <p:spPr>
          <a:xfrm>
            <a:off x="7724775" y="2782669"/>
            <a:ext cx="4192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数据出口（</a:t>
            </a:r>
            <a:r>
              <a:rPr lang="en-US" altLang="zh-CN" b="1" dirty="0"/>
              <a:t>Exporter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zh-CN" altLang="en-US" dirty="0"/>
              <a:t>数据采集组件的总称，负责从目标处搜集数据，并将其转化为</a:t>
            </a:r>
            <a:r>
              <a:rPr lang="en-US" altLang="zh-CN" dirty="0"/>
              <a:t>Prometheus</a:t>
            </a:r>
            <a:r>
              <a:rPr lang="zh-CN" altLang="en-US" dirty="0"/>
              <a:t>支持的格式。</a:t>
            </a:r>
            <a:r>
              <a:rPr lang="zh-CN" altLang="en-US" b="1" dirty="0"/>
              <a:t>等待核心主动前来抓取。</a:t>
            </a:r>
            <a:endParaRPr lang="en-US" altLang="zh-CN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F6FAAA9-7357-40C1-A043-C6A4E6960931}"/>
              </a:ext>
            </a:extLst>
          </p:cNvPr>
          <p:cNvSpPr/>
          <p:nvPr/>
        </p:nvSpPr>
        <p:spPr>
          <a:xfrm>
            <a:off x="2657475" y="3219450"/>
            <a:ext cx="1485900" cy="11239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132362-BFF6-4BD9-AA0D-E920FEBA5446}"/>
              </a:ext>
            </a:extLst>
          </p:cNvPr>
          <p:cNvSpPr txBox="1"/>
          <p:nvPr/>
        </p:nvSpPr>
        <p:spPr>
          <a:xfrm>
            <a:off x="7724774" y="5289505"/>
            <a:ext cx="4192058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推送中间件（</a:t>
            </a:r>
            <a:r>
              <a:rPr lang="en-US" altLang="zh-CN" b="1" dirty="0"/>
              <a:t>push gateway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>
              <a:spcBef>
                <a:spcPts val="600"/>
              </a:spcBef>
            </a:pPr>
            <a:r>
              <a:rPr lang="zh-CN" altLang="en-US" dirty="0"/>
              <a:t>作为批量</a:t>
            </a:r>
            <a:r>
              <a:rPr lang="en-US" altLang="zh-CN" dirty="0"/>
              <a:t>/</a:t>
            </a:r>
            <a:r>
              <a:rPr lang="zh-CN" altLang="en-US" dirty="0"/>
              <a:t>短期的监控数据的汇总节点，主要用于业务数据汇报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425C58-9278-4D9D-B08D-644B2D980475}"/>
              </a:ext>
            </a:extLst>
          </p:cNvPr>
          <p:cNvSpPr txBox="1"/>
          <p:nvPr/>
        </p:nvSpPr>
        <p:spPr>
          <a:xfrm>
            <a:off x="7724774" y="4079354"/>
            <a:ext cx="4192058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客户端</a:t>
            </a:r>
            <a:r>
              <a:rPr lang="en-US" altLang="zh-CN" b="1" dirty="0"/>
              <a:t>SDK</a:t>
            </a:r>
            <a:r>
              <a:rPr lang="zh-CN" altLang="en-US" b="1" dirty="0"/>
              <a:t>（</a:t>
            </a:r>
            <a:r>
              <a:rPr lang="en-US" altLang="zh-CN" b="1" dirty="0"/>
              <a:t>client library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>
              <a:spcBef>
                <a:spcPts val="600"/>
              </a:spcBef>
            </a:pPr>
            <a:r>
              <a:rPr lang="zh-CN" altLang="en-US" dirty="0"/>
              <a:t>用于自定义采集和上报数据。官方提供</a:t>
            </a:r>
            <a:r>
              <a:rPr lang="en-US" altLang="zh-CN" dirty="0"/>
              <a:t>go</a:t>
            </a:r>
            <a:r>
              <a:rPr lang="zh-CN" altLang="en-US" dirty="0"/>
              <a:t>、</a:t>
            </a:r>
            <a:r>
              <a:rPr lang="en-US" altLang="zh-CN" dirty="0"/>
              <a:t>java</a:t>
            </a:r>
            <a:r>
              <a:rPr lang="zh-CN" altLang="en-US" dirty="0"/>
              <a:t>、</a:t>
            </a:r>
            <a:r>
              <a:rPr lang="en-US" altLang="zh-CN" dirty="0" err="1"/>
              <a:t>scala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、</a:t>
            </a:r>
            <a:r>
              <a:rPr lang="en-US" altLang="zh-CN" dirty="0"/>
              <a:t>ruby</a:t>
            </a:r>
            <a:r>
              <a:rPr lang="zh-CN" altLang="en-US" dirty="0"/>
              <a:t>的</a:t>
            </a:r>
            <a:r>
              <a:rPr lang="en-US" altLang="zh-CN" dirty="0"/>
              <a:t>SDK</a:t>
            </a:r>
            <a:r>
              <a:rPr lang="zh-CN" altLang="en-US" dirty="0"/>
              <a:t>。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F6FAAA9-7357-40C1-A043-C6A4E6960931}"/>
              </a:ext>
            </a:extLst>
          </p:cNvPr>
          <p:cNvSpPr/>
          <p:nvPr/>
        </p:nvSpPr>
        <p:spPr>
          <a:xfrm>
            <a:off x="532084" y="2049779"/>
            <a:ext cx="1485900" cy="53242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F6FAAA9-7357-40C1-A043-C6A4E6960931}"/>
              </a:ext>
            </a:extLst>
          </p:cNvPr>
          <p:cNvSpPr/>
          <p:nvPr/>
        </p:nvSpPr>
        <p:spPr>
          <a:xfrm>
            <a:off x="399098" y="3004533"/>
            <a:ext cx="1485900" cy="5082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F6FAAA9-7357-40C1-A043-C6A4E6960931}"/>
              </a:ext>
            </a:extLst>
          </p:cNvPr>
          <p:cNvSpPr/>
          <p:nvPr/>
        </p:nvSpPr>
        <p:spPr>
          <a:xfrm>
            <a:off x="399098" y="3703319"/>
            <a:ext cx="1485900" cy="8001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703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 animBg="1"/>
      <p:bldP spid="12" grpId="1" animBg="1"/>
      <p:bldP spid="15" grpId="0"/>
      <p:bldP spid="13" grpId="0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images2017.cnblogs.com/blog/109211/201711/109211-20171119173137234-1904941246.png">
            <a:extLst>
              <a:ext uri="{FF2B5EF4-FFF2-40B4-BE49-F238E27FC236}">
                <a16:creationId xmlns:a16="http://schemas.microsoft.com/office/drawing/2014/main" id="{134E5E64-5A4F-490C-B8D1-19F9574C35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 r="2089"/>
          <a:stretch/>
        </p:blipFill>
        <p:spPr bwMode="auto">
          <a:xfrm>
            <a:off x="231858" y="1536202"/>
            <a:ext cx="7235742" cy="431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架构</a:t>
            </a:r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B99F91D-8D71-442D-8FC2-B5CE6630B0A0}"/>
              </a:ext>
            </a:extLst>
          </p:cNvPr>
          <p:cNvSpPr/>
          <p:nvPr/>
        </p:nvSpPr>
        <p:spPr>
          <a:xfrm>
            <a:off x="8608837" y="1035923"/>
            <a:ext cx="242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Prometheus </a:t>
            </a:r>
            <a:r>
              <a:rPr lang="zh-CN" altLang="en-US" b="1" dirty="0"/>
              <a:t>调用组件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C8790D-24FA-407B-B2C5-F6BC4F29AC6E}"/>
              </a:ext>
            </a:extLst>
          </p:cNvPr>
          <p:cNvSpPr txBox="1"/>
          <p:nvPr/>
        </p:nvSpPr>
        <p:spPr>
          <a:xfrm>
            <a:off x="7724774" y="2890520"/>
            <a:ext cx="419205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警告管理器（</a:t>
            </a:r>
            <a:r>
              <a:rPr lang="en-US" altLang="zh-CN" b="1" dirty="0"/>
              <a:t>alert manager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>
              <a:spcBef>
                <a:spcPts val="600"/>
              </a:spcBef>
            </a:pPr>
            <a:r>
              <a:rPr lang="zh-CN" altLang="en-US" dirty="0"/>
              <a:t>用于告警通知管理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B19181-CDEB-4667-AA8C-07E55176257C}"/>
              </a:ext>
            </a:extLst>
          </p:cNvPr>
          <p:cNvSpPr txBox="1"/>
          <p:nvPr/>
        </p:nvSpPr>
        <p:spPr>
          <a:xfrm>
            <a:off x="7724774" y="1902434"/>
            <a:ext cx="4192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可视化模块（</a:t>
            </a:r>
            <a:r>
              <a:rPr lang="en-US" altLang="zh-CN" b="1" dirty="0"/>
              <a:t>Promdash/Grafana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zh-CN" altLang="en-US" dirty="0"/>
              <a:t>利用</a:t>
            </a:r>
            <a:r>
              <a:rPr lang="en-US" altLang="zh-CN" dirty="0"/>
              <a:t>PromQL</a:t>
            </a:r>
            <a:r>
              <a:rPr lang="zh-CN" altLang="en-US" dirty="0"/>
              <a:t>语句生成图表</a:t>
            </a:r>
            <a:endParaRPr lang="en-US" altLang="zh-CN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F6FAAA9-7357-40C1-A043-C6A4E6960931}"/>
              </a:ext>
            </a:extLst>
          </p:cNvPr>
          <p:cNvSpPr/>
          <p:nvPr/>
        </p:nvSpPr>
        <p:spPr>
          <a:xfrm>
            <a:off x="3434715" y="1405255"/>
            <a:ext cx="1485900" cy="20472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F6FAAA9-7357-40C1-A043-C6A4E6960931}"/>
              </a:ext>
            </a:extLst>
          </p:cNvPr>
          <p:cNvSpPr/>
          <p:nvPr/>
        </p:nvSpPr>
        <p:spPr>
          <a:xfrm>
            <a:off x="4547235" y="3613795"/>
            <a:ext cx="1485900" cy="7981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919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服务过程：如何监控</a:t>
            </a:r>
            <a:r>
              <a:rPr lang="en-US" altLang="zh-CN" dirty="0"/>
              <a:t>3</a:t>
            </a:r>
            <a:r>
              <a:rPr lang="zh-CN" altLang="en-US" dirty="0"/>
              <a:t>台服务器内存使用情况</a:t>
            </a:r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 result for server logo png">
            <a:extLst>
              <a:ext uri="{FF2B5EF4-FFF2-40B4-BE49-F238E27FC236}">
                <a16:creationId xmlns:a16="http://schemas.microsoft.com/office/drawing/2014/main" id="{898C9C3F-732A-4942-9506-B70BC8B87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06" y="3236127"/>
            <a:ext cx="712622" cy="71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server logo png">
            <a:extLst>
              <a:ext uri="{FF2B5EF4-FFF2-40B4-BE49-F238E27FC236}">
                <a16:creationId xmlns:a16="http://schemas.microsoft.com/office/drawing/2014/main" id="{65754A5B-6572-4B19-85AC-B588A5C61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54" y="4174976"/>
            <a:ext cx="712622" cy="71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server logo png">
            <a:extLst>
              <a:ext uri="{FF2B5EF4-FFF2-40B4-BE49-F238E27FC236}">
                <a16:creationId xmlns:a16="http://schemas.microsoft.com/office/drawing/2014/main" id="{5EC69685-0786-46FF-87F1-AA07F0626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54" y="2297278"/>
            <a:ext cx="712622" cy="71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圆角矩形 11">
            <a:extLst>
              <a:ext uri="{FF2B5EF4-FFF2-40B4-BE49-F238E27FC236}">
                <a16:creationId xmlns:a16="http://schemas.microsoft.com/office/drawing/2014/main" id="{A5043056-E085-48C3-9A49-5C310EBAB011}"/>
              </a:ext>
            </a:extLst>
          </p:cNvPr>
          <p:cNvSpPr/>
          <p:nvPr/>
        </p:nvSpPr>
        <p:spPr>
          <a:xfrm>
            <a:off x="1407424" y="2330677"/>
            <a:ext cx="1221476" cy="645824"/>
          </a:xfrm>
          <a:prstGeom prst="round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node exporter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圆角矩形 11">
            <a:extLst>
              <a:ext uri="{FF2B5EF4-FFF2-40B4-BE49-F238E27FC236}">
                <a16:creationId xmlns:a16="http://schemas.microsoft.com/office/drawing/2014/main" id="{3D2B8271-7772-4E15-8586-F7DBB9689980}"/>
              </a:ext>
            </a:extLst>
          </p:cNvPr>
          <p:cNvSpPr/>
          <p:nvPr/>
        </p:nvSpPr>
        <p:spPr>
          <a:xfrm>
            <a:off x="1407424" y="3264127"/>
            <a:ext cx="1221476" cy="645824"/>
          </a:xfrm>
          <a:prstGeom prst="round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node exporter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圆角矩形 11">
            <a:extLst>
              <a:ext uri="{FF2B5EF4-FFF2-40B4-BE49-F238E27FC236}">
                <a16:creationId xmlns:a16="http://schemas.microsoft.com/office/drawing/2014/main" id="{0B07E343-CA2A-40C6-BA8C-76B85E95B504}"/>
              </a:ext>
            </a:extLst>
          </p:cNvPr>
          <p:cNvSpPr/>
          <p:nvPr/>
        </p:nvSpPr>
        <p:spPr>
          <a:xfrm>
            <a:off x="1407424" y="4197577"/>
            <a:ext cx="1221476" cy="645824"/>
          </a:xfrm>
          <a:prstGeom prst="round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node exporter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3" name="Picture 3" descr="https://d27ppybfoyyraq.cloudfront.net/image/device-images/computer.png">
            <a:extLst>
              <a:ext uri="{FF2B5EF4-FFF2-40B4-BE49-F238E27FC236}">
                <a16:creationId xmlns:a16="http://schemas.microsoft.com/office/drawing/2014/main" id="{901A17AB-B4E1-423B-B17A-E1B822F89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260" y="2605422"/>
            <a:ext cx="834927" cy="7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圆角矩形 10">
            <a:extLst>
              <a:ext uri="{FF2B5EF4-FFF2-40B4-BE49-F238E27FC236}">
                <a16:creationId xmlns:a16="http://schemas.microsoft.com/office/drawing/2014/main" id="{911BFBD9-29C9-49FC-B384-952D337CC53B}"/>
              </a:ext>
            </a:extLst>
          </p:cNvPr>
          <p:cNvSpPr/>
          <p:nvPr/>
        </p:nvSpPr>
        <p:spPr>
          <a:xfrm>
            <a:off x="3910777" y="3264127"/>
            <a:ext cx="1670873" cy="742157"/>
          </a:xfrm>
          <a:prstGeom prst="roundRect">
            <a:avLst/>
          </a:prstGeom>
          <a:solidFill>
            <a:srgbClr val="70AD47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Prometheus daemon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圆角矩形 13">
            <a:extLst>
              <a:ext uri="{FF2B5EF4-FFF2-40B4-BE49-F238E27FC236}">
                <a16:creationId xmlns:a16="http://schemas.microsoft.com/office/drawing/2014/main" id="{19342B78-F520-4D4C-8E11-59330A83BAC1}"/>
              </a:ext>
            </a:extLst>
          </p:cNvPr>
          <p:cNvSpPr/>
          <p:nvPr/>
        </p:nvSpPr>
        <p:spPr>
          <a:xfrm>
            <a:off x="6471451" y="1249083"/>
            <a:ext cx="2201851" cy="1235483"/>
          </a:xfrm>
          <a:prstGeom prst="roundRect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可视化模块</a:t>
            </a:r>
          </a:p>
        </p:txBody>
      </p:sp>
      <p:pic>
        <p:nvPicPr>
          <p:cNvPr id="45" name="Picture 4" descr="Image result for grafana logo png">
            <a:extLst>
              <a:ext uri="{FF2B5EF4-FFF2-40B4-BE49-F238E27FC236}">
                <a16:creationId xmlns:a16="http://schemas.microsoft.com/office/drawing/2014/main" id="{49B2CBBC-EFAB-4217-A1CC-D554740EDF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1" b="37309"/>
          <a:stretch/>
        </p:blipFill>
        <p:spPr bwMode="auto">
          <a:xfrm>
            <a:off x="6479247" y="1320590"/>
            <a:ext cx="1353866" cy="32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099A373A-A57F-4FAA-8FAD-6A70A529DDD7}"/>
              </a:ext>
            </a:extLst>
          </p:cNvPr>
          <p:cNvGrpSpPr/>
          <p:nvPr/>
        </p:nvGrpSpPr>
        <p:grpSpPr>
          <a:xfrm>
            <a:off x="6532545" y="4672585"/>
            <a:ext cx="1764137" cy="786989"/>
            <a:chOff x="6610352" y="4955480"/>
            <a:chExt cx="1764137" cy="786989"/>
          </a:xfrm>
        </p:grpSpPr>
        <p:sp>
          <p:nvSpPr>
            <p:cNvPr id="44" name="圆角矩形 13">
              <a:extLst>
                <a:ext uri="{FF2B5EF4-FFF2-40B4-BE49-F238E27FC236}">
                  <a16:creationId xmlns:a16="http://schemas.microsoft.com/office/drawing/2014/main" id="{E3E04F49-665B-4D1D-80E4-0C6285214016}"/>
                </a:ext>
              </a:extLst>
            </p:cNvPr>
            <p:cNvSpPr/>
            <p:nvPr/>
          </p:nvSpPr>
          <p:spPr>
            <a:xfrm>
              <a:off x="6610352" y="4964686"/>
              <a:ext cx="1764137" cy="777783"/>
            </a:xfrm>
            <a:prstGeom prst="roundRect">
              <a:avLst/>
            </a:prstGeom>
            <a:solidFill>
              <a:srgbClr val="FF660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Alert manger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9227" name="Picture 4" descr="Image result for alert logo">
              <a:extLst>
                <a:ext uri="{FF2B5EF4-FFF2-40B4-BE49-F238E27FC236}">
                  <a16:creationId xmlns:a16="http://schemas.microsoft.com/office/drawing/2014/main" id="{4A6319BE-B7B9-4145-99DB-465E18E48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103" y="4955480"/>
              <a:ext cx="1324855" cy="421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组合 8"/>
          <p:cNvGrpSpPr/>
          <p:nvPr/>
        </p:nvGrpSpPr>
        <p:grpSpPr>
          <a:xfrm>
            <a:off x="8296682" y="4501769"/>
            <a:ext cx="2841634" cy="1231175"/>
            <a:chOff x="8296682" y="4501769"/>
            <a:chExt cx="2841634" cy="1231175"/>
          </a:xfrm>
        </p:grpSpPr>
        <p:sp>
          <p:nvSpPr>
            <p:cNvPr id="48" name="圆角矩形 13">
              <a:extLst>
                <a:ext uri="{FF2B5EF4-FFF2-40B4-BE49-F238E27FC236}">
                  <a16:creationId xmlns:a16="http://schemas.microsoft.com/office/drawing/2014/main" id="{35479305-42DC-4BF3-8918-AB4E720944C9}"/>
                </a:ext>
              </a:extLst>
            </p:cNvPr>
            <p:cNvSpPr/>
            <p:nvPr/>
          </p:nvSpPr>
          <p:spPr>
            <a:xfrm>
              <a:off x="9374179" y="4501769"/>
              <a:ext cx="1445166" cy="34163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Email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1" name="圆角矩形 13">
              <a:extLst>
                <a:ext uri="{FF2B5EF4-FFF2-40B4-BE49-F238E27FC236}">
                  <a16:creationId xmlns:a16="http://schemas.microsoft.com/office/drawing/2014/main" id="{7C7B6CB7-4D02-4387-A6F5-FEB5EE2246B8}"/>
                </a:ext>
              </a:extLst>
            </p:cNvPr>
            <p:cNvSpPr/>
            <p:nvPr/>
          </p:nvSpPr>
          <p:spPr>
            <a:xfrm>
              <a:off x="9374179" y="4955480"/>
              <a:ext cx="830687" cy="33286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短信</a:t>
              </a:r>
            </a:p>
          </p:txBody>
        </p:sp>
        <p:sp>
          <p:nvSpPr>
            <p:cNvPr id="52" name="圆角矩形 13">
              <a:extLst>
                <a:ext uri="{FF2B5EF4-FFF2-40B4-BE49-F238E27FC236}">
                  <a16:creationId xmlns:a16="http://schemas.microsoft.com/office/drawing/2014/main" id="{ECF36EC2-D7BF-4E0C-8FBA-623DB503DA05}"/>
                </a:ext>
              </a:extLst>
            </p:cNvPr>
            <p:cNvSpPr/>
            <p:nvPr/>
          </p:nvSpPr>
          <p:spPr>
            <a:xfrm>
              <a:off x="9374179" y="5400075"/>
              <a:ext cx="1764137" cy="33286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QQ/</a:t>
              </a: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微信</a:t>
              </a:r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钉钉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8296682" y="4672585"/>
              <a:ext cx="1077497" cy="893925"/>
              <a:chOff x="8296682" y="4672585"/>
              <a:chExt cx="1077497" cy="893925"/>
            </a:xfrm>
          </p:grpSpPr>
          <p:cxnSp>
            <p:nvCxnSpPr>
              <p:cNvPr id="72" name="曲线连接符 66">
                <a:extLst>
                  <a:ext uri="{FF2B5EF4-FFF2-40B4-BE49-F238E27FC236}">
                    <a16:creationId xmlns:a16="http://schemas.microsoft.com/office/drawing/2014/main" id="{64A41D21-0179-4916-8F10-5CD2229D2EEE}"/>
                  </a:ext>
                </a:extLst>
              </p:cNvPr>
              <p:cNvCxnSpPr>
                <a:cxnSpLocks/>
                <a:stCxn id="44" idx="3"/>
                <a:endCxn id="48" idx="1"/>
              </p:cNvCxnSpPr>
              <p:nvPr/>
            </p:nvCxnSpPr>
            <p:spPr>
              <a:xfrm flipV="1">
                <a:off x="8296682" y="4672585"/>
                <a:ext cx="1077497" cy="398098"/>
              </a:xfrm>
              <a:prstGeom prst="curvedConnector3">
                <a:avLst>
                  <a:gd name="adj1" fmla="val 50000"/>
                </a:avLst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曲线连接符 66">
                <a:extLst>
                  <a:ext uri="{FF2B5EF4-FFF2-40B4-BE49-F238E27FC236}">
                    <a16:creationId xmlns:a16="http://schemas.microsoft.com/office/drawing/2014/main" id="{CE71CC1B-FC6B-44CD-8981-3646E85111E8}"/>
                  </a:ext>
                </a:extLst>
              </p:cNvPr>
              <p:cNvCxnSpPr>
                <a:cxnSpLocks/>
                <a:stCxn id="44" idx="3"/>
                <a:endCxn id="52" idx="1"/>
              </p:cNvCxnSpPr>
              <p:nvPr/>
            </p:nvCxnSpPr>
            <p:spPr>
              <a:xfrm>
                <a:off x="8296682" y="5070683"/>
                <a:ext cx="1077497" cy="495827"/>
              </a:xfrm>
              <a:prstGeom prst="curvedConnector3">
                <a:avLst>
                  <a:gd name="adj1" fmla="val 50000"/>
                </a:avLst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曲线连接符 66">
                <a:extLst>
                  <a:ext uri="{FF2B5EF4-FFF2-40B4-BE49-F238E27FC236}">
                    <a16:creationId xmlns:a16="http://schemas.microsoft.com/office/drawing/2014/main" id="{F61230C6-215F-42F9-ADEA-88562E65AB51}"/>
                  </a:ext>
                </a:extLst>
              </p:cNvPr>
              <p:cNvCxnSpPr>
                <a:cxnSpLocks/>
                <a:stCxn id="44" idx="3"/>
                <a:endCxn id="51" idx="1"/>
              </p:cNvCxnSpPr>
              <p:nvPr/>
            </p:nvCxnSpPr>
            <p:spPr>
              <a:xfrm>
                <a:off x="8296682" y="5070683"/>
                <a:ext cx="1077497" cy="51231"/>
              </a:xfrm>
              <a:prstGeom prst="curvedConnector3">
                <a:avLst>
                  <a:gd name="adj1" fmla="val 50000"/>
                </a:avLst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组合 3"/>
          <p:cNvGrpSpPr/>
          <p:nvPr/>
        </p:nvGrpSpPr>
        <p:grpSpPr>
          <a:xfrm>
            <a:off x="958028" y="2653589"/>
            <a:ext cx="449396" cy="1877698"/>
            <a:chOff x="958028" y="2653589"/>
            <a:chExt cx="449396" cy="1877698"/>
          </a:xfrm>
        </p:grpSpPr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4921CAC8-4043-43D5-A4BC-C690502119C3}"/>
                </a:ext>
              </a:extLst>
            </p:cNvPr>
            <p:cNvCxnSpPr>
              <a:cxnSpLocks/>
              <a:stCxn id="21" idx="1"/>
              <a:endCxn id="9218" idx="3"/>
            </p:cNvCxnSpPr>
            <p:nvPr/>
          </p:nvCxnSpPr>
          <p:spPr>
            <a:xfrm flipH="1">
              <a:off x="958028" y="3587039"/>
              <a:ext cx="449396" cy="5399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A7AC9185-82D7-40D3-87D1-A545305E5792}"/>
                </a:ext>
              </a:extLst>
            </p:cNvPr>
            <p:cNvCxnSpPr>
              <a:cxnSpLocks/>
              <a:stCxn id="22" idx="1"/>
              <a:endCxn id="13" idx="3"/>
            </p:cNvCxnSpPr>
            <p:nvPr/>
          </p:nvCxnSpPr>
          <p:spPr>
            <a:xfrm flipH="1">
              <a:off x="1009976" y="4520489"/>
              <a:ext cx="397448" cy="10798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8193A4DF-55DC-4DAA-9E09-779607A3054E}"/>
                </a:ext>
              </a:extLst>
            </p:cNvPr>
            <p:cNvCxnSpPr>
              <a:cxnSpLocks/>
              <a:stCxn id="20" idx="1"/>
              <a:endCxn id="16" idx="3"/>
            </p:cNvCxnSpPr>
            <p:nvPr/>
          </p:nvCxnSpPr>
          <p:spPr>
            <a:xfrm flipH="1">
              <a:off x="1009976" y="2653589"/>
              <a:ext cx="397448" cy="0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5581651" y="1866824"/>
            <a:ext cx="889801" cy="1768381"/>
            <a:chOff x="5581651" y="1866824"/>
            <a:chExt cx="889801" cy="1768381"/>
          </a:xfrm>
        </p:grpSpPr>
        <p:cxnSp>
          <p:nvCxnSpPr>
            <p:cNvPr id="65" name="曲线连接符 66">
              <a:extLst>
                <a:ext uri="{FF2B5EF4-FFF2-40B4-BE49-F238E27FC236}">
                  <a16:creationId xmlns:a16="http://schemas.microsoft.com/office/drawing/2014/main" id="{A6E3BEF3-1896-4486-8D71-9082A3AD5681}"/>
                </a:ext>
              </a:extLst>
            </p:cNvPr>
            <p:cNvCxnSpPr>
              <a:cxnSpLocks/>
              <a:stCxn id="43" idx="1"/>
              <a:endCxn id="24" idx="3"/>
            </p:cNvCxnSpPr>
            <p:nvPr/>
          </p:nvCxnSpPr>
          <p:spPr>
            <a:xfrm rot="10800000" flipV="1">
              <a:off x="5581651" y="1866824"/>
              <a:ext cx="889801" cy="1768381"/>
            </a:xfrm>
            <a:prstGeom prst="curvedConnector3">
              <a:avLst>
                <a:gd name="adj1" fmla="val 50000"/>
              </a:avLst>
            </a:prstGeom>
            <a:ln w="19050"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D3673C23-1EE5-4D8E-83E5-7B75234C0EE1}"/>
                </a:ext>
              </a:extLst>
            </p:cNvPr>
            <p:cNvSpPr txBox="1"/>
            <p:nvPr/>
          </p:nvSpPr>
          <p:spPr>
            <a:xfrm rot="18293439">
              <a:off x="5452436" y="2474720"/>
              <a:ext cx="715068" cy="307777"/>
            </a:xfrm>
            <a:prstGeom prst="rect">
              <a:avLst/>
            </a:prstGeom>
            <a:noFill/>
            <a:ln>
              <a:noFill/>
              <a:headEnd type="oval" w="med" len="med"/>
              <a:tailEnd type="triangle" w="med" len="med"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+mj-ea"/>
                  <a:ea typeface="+mj-ea"/>
                </a:rPr>
                <a:t>Query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81650" y="3635206"/>
            <a:ext cx="950895" cy="1435477"/>
            <a:chOff x="5581650" y="3635206"/>
            <a:chExt cx="950895" cy="1435477"/>
          </a:xfrm>
        </p:grpSpPr>
        <p:cxnSp>
          <p:nvCxnSpPr>
            <p:cNvPr id="62" name="曲线连接符 66">
              <a:extLst>
                <a:ext uri="{FF2B5EF4-FFF2-40B4-BE49-F238E27FC236}">
                  <a16:creationId xmlns:a16="http://schemas.microsoft.com/office/drawing/2014/main" id="{57C3B0F4-E723-4842-AC5D-6A6D79B69AC8}"/>
                </a:ext>
              </a:extLst>
            </p:cNvPr>
            <p:cNvCxnSpPr>
              <a:cxnSpLocks/>
              <a:stCxn id="24" idx="3"/>
              <a:endCxn id="44" idx="1"/>
            </p:cNvCxnSpPr>
            <p:nvPr/>
          </p:nvCxnSpPr>
          <p:spPr>
            <a:xfrm>
              <a:off x="5581650" y="3635206"/>
              <a:ext cx="950895" cy="1435477"/>
            </a:xfrm>
            <a:prstGeom prst="curvedConnector3">
              <a:avLst>
                <a:gd name="adj1" fmla="val 50000"/>
              </a:avLst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15BF482E-2988-4FD0-AEF3-4BB1237E5766}"/>
                </a:ext>
              </a:extLst>
            </p:cNvPr>
            <p:cNvSpPr txBox="1"/>
            <p:nvPr/>
          </p:nvSpPr>
          <p:spPr>
            <a:xfrm rot="3054968">
              <a:off x="5590267" y="4511101"/>
              <a:ext cx="599844" cy="307777"/>
            </a:xfrm>
            <a:prstGeom prst="rect">
              <a:avLst/>
            </a:prstGeom>
            <a:noFill/>
            <a:ln>
              <a:noFill/>
              <a:headEnd type="oval" w="med" len="med"/>
              <a:tailEnd type="triangle" w="med" len="med"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+mj-ea"/>
                  <a:ea typeface="+mj-ea"/>
                </a:rPr>
                <a:t>Push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628900" y="2487452"/>
            <a:ext cx="1281878" cy="2234594"/>
            <a:chOff x="2628900" y="2487452"/>
            <a:chExt cx="1281878" cy="2234594"/>
          </a:xfrm>
        </p:grpSpPr>
        <p:cxnSp>
          <p:nvCxnSpPr>
            <p:cNvPr id="25" name="曲线连接符 66">
              <a:extLst>
                <a:ext uri="{FF2B5EF4-FFF2-40B4-BE49-F238E27FC236}">
                  <a16:creationId xmlns:a16="http://schemas.microsoft.com/office/drawing/2014/main" id="{1C5255C0-51F9-404C-93E5-AB7CD1D3238A}"/>
                </a:ext>
              </a:extLst>
            </p:cNvPr>
            <p:cNvCxnSpPr>
              <a:cxnSpLocks/>
              <a:stCxn id="24" idx="1"/>
              <a:endCxn id="20" idx="3"/>
            </p:cNvCxnSpPr>
            <p:nvPr/>
          </p:nvCxnSpPr>
          <p:spPr>
            <a:xfrm rot="10800000">
              <a:off x="2628901" y="2653590"/>
              <a:ext cx="1281877" cy="981617"/>
            </a:xfrm>
            <a:prstGeom prst="curvedConnector3">
              <a:avLst>
                <a:gd name="adj1" fmla="val 18792"/>
              </a:avLst>
            </a:prstGeom>
            <a:ln w="19050"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曲线连接符 66">
              <a:extLst>
                <a:ext uri="{FF2B5EF4-FFF2-40B4-BE49-F238E27FC236}">
                  <a16:creationId xmlns:a16="http://schemas.microsoft.com/office/drawing/2014/main" id="{105DB946-6BB9-4E05-A0C2-26AE6B35A05C}"/>
                </a:ext>
              </a:extLst>
            </p:cNvPr>
            <p:cNvCxnSpPr>
              <a:cxnSpLocks/>
              <a:stCxn id="24" idx="1"/>
              <a:endCxn id="22" idx="3"/>
            </p:cNvCxnSpPr>
            <p:nvPr/>
          </p:nvCxnSpPr>
          <p:spPr>
            <a:xfrm rot="10800000" flipV="1">
              <a:off x="2628901" y="3635205"/>
              <a:ext cx="1281877" cy="885283"/>
            </a:xfrm>
            <a:prstGeom prst="curvedConnector3">
              <a:avLst>
                <a:gd name="adj1" fmla="val 21764"/>
              </a:avLst>
            </a:prstGeom>
            <a:ln w="19050"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23A4770F-00FB-4A44-AA22-671BE795E172}"/>
                </a:ext>
              </a:extLst>
            </p:cNvPr>
            <p:cNvCxnSpPr>
              <a:cxnSpLocks/>
              <a:stCxn id="24" idx="1"/>
              <a:endCxn id="21" idx="3"/>
            </p:cNvCxnSpPr>
            <p:nvPr/>
          </p:nvCxnSpPr>
          <p:spPr>
            <a:xfrm flipH="1" flipV="1">
              <a:off x="2628900" y="3587039"/>
              <a:ext cx="1281877" cy="48167"/>
            </a:xfrm>
            <a:prstGeom prst="straightConnector1">
              <a:avLst/>
            </a:prstGeom>
            <a:ln w="19050"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7F93EF37-9644-43F5-8589-783A737B7CA1}"/>
                </a:ext>
              </a:extLst>
            </p:cNvPr>
            <p:cNvSpPr txBox="1"/>
            <p:nvPr/>
          </p:nvSpPr>
          <p:spPr>
            <a:xfrm rot="1296809">
              <a:off x="3103940" y="2487452"/>
              <a:ext cx="502061" cy="307777"/>
            </a:xfrm>
            <a:prstGeom prst="rect">
              <a:avLst/>
            </a:prstGeom>
            <a:noFill/>
            <a:ln>
              <a:noFill/>
              <a:headEnd type="oval" w="med" len="med"/>
              <a:tailEnd type="triangle" w="med" len="med"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+mj-ea"/>
                  <a:ea typeface="+mj-ea"/>
                </a:rPr>
                <a:t>Pull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8870869E-5C87-4410-B6AE-80B4920B8C65}"/>
                </a:ext>
              </a:extLst>
            </p:cNvPr>
            <p:cNvSpPr txBox="1"/>
            <p:nvPr/>
          </p:nvSpPr>
          <p:spPr>
            <a:xfrm>
              <a:off x="2962274" y="3297948"/>
              <a:ext cx="502061" cy="307777"/>
            </a:xfrm>
            <a:prstGeom prst="rect">
              <a:avLst/>
            </a:prstGeom>
            <a:noFill/>
            <a:ln>
              <a:noFill/>
              <a:headEnd type="oval" w="med" len="med"/>
              <a:tailEnd type="triangle" w="med" len="med"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+mj-ea"/>
                  <a:ea typeface="+mj-ea"/>
                </a:rPr>
                <a:t>Pull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8251C249-6363-4949-9B7C-35527CD235EB}"/>
                </a:ext>
              </a:extLst>
            </p:cNvPr>
            <p:cNvSpPr txBox="1"/>
            <p:nvPr/>
          </p:nvSpPr>
          <p:spPr>
            <a:xfrm rot="20352120">
              <a:off x="3081119" y="4414269"/>
              <a:ext cx="502061" cy="307777"/>
            </a:xfrm>
            <a:prstGeom prst="rect">
              <a:avLst/>
            </a:prstGeom>
            <a:noFill/>
            <a:ln>
              <a:noFill/>
              <a:headEnd type="oval" w="med" len="med"/>
              <a:tailEnd type="triangle" w="med" len="med"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+mj-ea"/>
                  <a:ea typeface="+mj-ea"/>
                </a:rPr>
                <a:t>Pull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31BFB8B-7F12-46C9-8411-6C646BA4F50B}"/>
              </a:ext>
            </a:extLst>
          </p:cNvPr>
          <p:cNvGrpSpPr/>
          <p:nvPr/>
        </p:nvGrpSpPr>
        <p:grpSpPr>
          <a:xfrm>
            <a:off x="6569470" y="2055288"/>
            <a:ext cx="1586671" cy="369332"/>
            <a:chOff x="3177956" y="6463814"/>
            <a:chExt cx="1586671" cy="369332"/>
          </a:xfrm>
        </p:grpSpPr>
        <p:pic>
          <p:nvPicPr>
            <p:cNvPr id="114" name="Picture 2" descr="Image result for prometheus logo png">
              <a:extLst>
                <a:ext uri="{FF2B5EF4-FFF2-40B4-BE49-F238E27FC236}">
                  <a16:creationId xmlns:a16="http://schemas.microsoft.com/office/drawing/2014/main" id="{9B56B9CB-E5D4-49D3-8AE8-A9F8042AA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7956" y="6504729"/>
              <a:ext cx="286379" cy="28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096A9A9D-C11A-4323-99E4-14E4DE24D28D}"/>
                </a:ext>
              </a:extLst>
            </p:cNvPr>
            <p:cNvSpPr/>
            <p:nvPr/>
          </p:nvSpPr>
          <p:spPr>
            <a:xfrm>
              <a:off x="3464335" y="6463814"/>
              <a:ext cx="13002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Promdash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816447" y="406803"/>
            <a:ext cx="2971676" cy="3503148"/>
            <a:chOff x="8816447" y="406803"/>
            <a:chExt cx="2971676" cy="3503148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5EB5117-9859-43AF-80C7-9C432374F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4219"/>
            <a:stretch/>
          </p:blipFill>
          <p:spPr>
            <a:xfrm>
              <a:off x="8816447" y="2218227"/>
              <a:ext cx="2971676" cy="16917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ED59BAB5-E045-4EFB-94C7-1707CF9A7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35430" y="406803"/>
              <a:ext cx="2865153" cy="15155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0631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配置：如何监控</a:t>
            </a:r>
            <a:r>
              <a:rPr lang="en-US" altLang="zh-CN" dirty="0"/>
              <a:t>3</a:t>
            </a:r>
            <a:r>
              <a:rPr lang="zh-CN" altLang="en-US" dirty="0"/>
              <a:t>台服务器内存使用情况</a:t>
            </a:r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23D7551A-1BBA-454F-9FD3-23A14D691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39" y="5400075"/>
            <a:ext cx="3542857" cy="800000"/>
          </a:xfrm>
          <a:prstGeom prst="rect">
            <a:avLst/>
          </a:prstGeom>
        </p:spPr>
      </p:pic>
      <p:pic>
        <p:nvPicPr>
          <p:cNvPr id="47" name="Picture 2" descr="Image result for server logo png">
            <a:extLst>
              <a:ext uri="{FF2B5EF4-FFF2-40B4-BE49-F238E27FC236}">
                <a16:creationId xmlns:a16="http://schemas.microsoft.com/office/drawing/2014/main" id="{884E8621-78A2-4743-9FDA-C6BDDB1CA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06" y="3236127"/>
            <a:ext cx="712622" cy="71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Image result for server logo png">
            <a:extLst>
              <a:ext uri="{FF2B5EF4-FFF2-40B4-BE49-F238E27FC236}">
                <a16:creationId xmlns:a16="http://schemas.microsoft.com/office/drawing/2014/main" id="{DB54CF2A-54CF-414A-8019-11D996601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54" y="4174976"/>
            <a:ext cx="712622" cy="71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Image result for server logo png">
            <a:extLst>
              <a:ext uri="{FF2B5EF4-FFF2-40B4-BE49-F238E27FC236}">
                <a16:creationId xmlns:a16="http://schemas.microsoft.com/office/drawing/2014/main" id="{FE2FC099-D842-4838-A942-F218793AE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54" y="2297278"/>
            <a:ext cx="712622" cy="71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圆角矩形 11">
            <a:extLst>
              <a:ext uri="{FF2B5EF4-FFF2-40B4-BE49-F238E27FC236}">
                <a16:creationId xmlns:a16="http://schemas.microsoft.com/office/drawing/2014/main" id="{30CB2D73-4216-4A5B-B7BC-AFB3A437016D}"/>
              </a:ext>
            </a:extLst>
          </p:cNvPr>
          <p:cNvSpPr/>
          <p:nvPr/>
        </p:nvSpPr>
        <p:spPr>
          <a:xfrm>
            <a:off x="1407424" y="2330677"/>
            <a:ext cx="1221476" cy="645824"/>
          </a:xfrm>
          <a:prstGeom prst="round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node exporter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4" name="圆角矩形 11">
            <a:extLst>
              <a:ext uri="{FF2B5EF4-FFF2-40B4-BE49-F238E27FC236}">
                <a16:creationId xmlns:a16="http://schemas.microsoft.com/office/drawing/2014/main" id="{6F413848-6900-4533-AADD-E2D4D39DD4A1}"/>
              </a:ext>
            </a:extLst>
          </p:cNvPr>
          <p:cNvSpPr/>
          <p:nvPr/>
        </p:nvSpPr>
        <p:spPr>
          <a:xfrm>
            <a:off x="1407424" y="3264127"/>
            <a:ext cx="1221476" cy="645824"/>
          </a:xfrm>
          <a:prstGeom prst="round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node exporter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5" name="圆角矩形 11">
            <a:extLst>
              <a:ext uri="{FF2B5EF4-FFF2-40B4-BE49-F238E27FC236}">
                <a16:creationId xmlns:a16="http://schemas.microsoft.com/office/drawing/2014/main" id="{00BFC518-3A4D-495F-98EC-D9EF6C31F1FC}"/>
              </a:ext>
            </a:extLst>
          </p:cNvPr>
          <p:cNvSpPr/>
          <p:nvPr/>
        </p:nvSpPr>
        <p:spPr>
          <a:xfrm>
            <a:off x="1407424" y="4197577"/>
            <a:ext cx="1221476" cy="645824"/>
          </a:xfrm>
          <a:prstGeom prst="round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node exporter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E2C7CC67-F68D-447B-8DAD-F91879B71A58}"/>
              </a:ext>
            </a:extLst>
          </p:cNvPr>
          <p:cNvCxnSpPr>
            <a:cxnSpLocks/>
            <a:stCxn id="54" idx="1"/>
            <a:endCxn id="47" idx="3"/>
          </p:cNvCxnSpPr>
          <p:nvPr/>
        </p:nvCxnSpPr>
        <p:spPr>
          <a:xfrm flipH="1">
            <a:off x="958028" y="3587039"/>
            <a:ext cx="449396" cy="5399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4672B26-E1D8-465B-93F6-A58B746E3F2F}"/>
              </a:ext>
            </a:extLst>
          </p:cNvPr>
          <p:cNvCxnSpPr>
            <a:cxnSpLocks/>
            <a:stCxn id="55" idx="1"/>
            <a:endCxn id="49" idx="3"/>
          </p:cNvCxnSpPr>
          <p:nvPr/>
        </p:nvCxnSpPr>
        <p:spPr>
          <a:xfrm flipH="1">
            <a:off x="1009976" y="4520489"/>
            <a:ext cx="397448" cy="10798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4E3EDFC5-FE41-4CD1-8075-E0ADE4B29CD2}"/>
              </a:ext>
            </a:extLst>
          </p:cNvPr>
          <p:cNvCxnSpPr>
            <a:cxnSpLocks/>
            <a:stCxn id="53" idx="1"/>
            <a:endCxn id="50" idx="3"/>
          </p:cNvCxnSpPr>
          <p:nvPr/>
        </p:nvCxnSpPr>
        <p:spPr>
          <a:xfrm flipH="1">
            <a:off x="1009976" y="2653589"/>
            <a:ext cx="397448" cy="0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CA3A7DED-A6C4-458E-AC05-DA494E08E21B}"/>
              </a:ext>
            </a:extLst>
          </p:cNvPr>
          <p:cNvSpPr/>
          <p:nvPr/>
        </p:nvSpPr>
        <p:spPr>
          <a:xfrm>
            <a:off x="3470808" y="1766693"/>
            <a:ext cx="3521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http://</a:t>
            </a:r>
            <a:r>
              <a:rPr lang="en-US" altLang="zh-CN" dirty="0">
                <a:latin typeface="+mn-ea"/>
              </a:rPr>
              <a:t>server1_ip</a:t>
            </a:r>
            <a:r>
              <a:rPr lang="zh-CN" altLang="en-US" dirty="0">
                <a:latin typeface="+mn-ea"/>
              </a:rPr>
              <a:t>:9100/</a:t>
            </a:r>
            <a:r>
              <a:rPr lang="en-US" altLang="zh-CN" dirty="0">
                <a:latin typeface="+mn-ea"/>
              </a:rPr>
              <a:t>metrics</a:t>
            </a:r>
            <a:endParaRPr lang="zh-CN" altLang="en-US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B020CC-B2E4-4251-A52B-E1FF4DA326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099"/>
          <a:stretch/>
        </p:blipFill>
        <p:spPr>
          <a:xfrm>
            <a:off x="3494666" y="2230750"/>
            <a:ext cx="5630284" cy="5905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8ADF0A-46A6-4761-A586-CB6DDAAC24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11" b="1"/>
          <a:stretch/>
        </p:blipFill>
        <p:spPr>
          <a:xfrm>
            <a:off x="3470808" y="3516203"/>
            <a:ext cx="5630284" cy="532039"/>
          </a:xfrm>
          <a:prstGeom prst="rect">
            <a:avLst/>
          </a:prstGeom>
        </p:spPr>
      </p:pic>
      <p:sp>
        <p:nvSpPr>
          <p:cNvPr id="74" name="矩形 73">
            <a:extLst>
              <a:ext uri="{FF2B5EF4-FFF2-40B4-BE49-F238E27FC236}">
                <a16:creationId xmlns:a16="http://schemas.microsoft.com/office/drawing/2014/main" id="{32D16201-5B5F-4D00-9082-6CAA2E3D1DEB}"/>
              </a:ext>
            </a:extLst>
          </p:cNvPr>
          <p:cNvSpPr/>
          <p:nvPr/>
        </p:nvSpPr>
        <p:spPr>
          <a:xfrm>
            <a:off x="3470808" y="3033333"/>
            <a:ext cx="3561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http://</a:t>
            </a:r>
            <a:r>
              <a:rPr lang="en-US" altLang="zh-CN" dirty="0">
                <a:latin typeface="+mn-ea"/>
              </a:rPr>
              <a:t>server2_ip</a:t>
            </a:r>
            <a:r>
              <a:rPr lang="zh-CN" altLang="en-US" dirty="0">
                <a:latin typeface="+mn-ea"/>
              </a:rPr>
              <a:t>:9100/</a:t>
            </a:r>
            <a:r>
              <a:rPr lang="en-US" altLang="zh-CN" dirty="0">
                <a:latin typeface="+mn-ea"/>
              </a:rPr>
              <a:t>metrics</a:t>
            </a:r>
            <a:endParaRPr lang="zh-CN" altLang="en-US" dirty="0">
              <a:latin typeface="+mn-ea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8E95229-1E28-4480-AB59-0A1C86B1AEFB}"/>
              </a:ext>
            </a:extLst>
          </p:cNvPr>
          <p:cNvSpPr/>
          <p:nvPr/>
        </p:nvSpPr>
        <p:spPr>
          <a:xfrm>
            <a:off x="3494666" y="4283212"/>
            <a:ext cx="3561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http://</a:t>
            </a:r>
            <a:r>
              <a:rPr lang="en-US" altLang="zh-CN" dirty="0">
                <a:latin typeface="+mn-ea"/>
              </a:rPr>
              <a:t>server3_ip</a:t>
            </a:r>
            <a:r>
              <a:rPr lang="zh-CN" altLang="en-US" dirty="0">
                <a:latin typeface="+mn-ea"/>
              </a:rPr>
              <a:t>:9100/</a:t>
            </a:r>
            <a:r>
              <a:rPr lang="en-US" altLang="zh-CN" dirty="0">
                <a:latin typeface="+mn-ea"/>
              </a:rPr>
              <a:t>metrics</a:t>
            </a:r>
            <a:endParaRPr lang="zh-CN" altLang="en-US" dirty="0"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995C9E9-1269-4FEE-A234-18966FC657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2798" y="4684275"/>
            <a:ext cx="5672152" cy="59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4" grpId="0"/>
      <p:bldP spid="74" grpId="0"/>
      <p:bldP spid="7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9F43C25-5FD2-4356-BD97-6D0F2C3C8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719" y="712622"/>
            <a:ext cx="4142857" cy="5742857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配置：如何监控</a:t>
            </a:r>
            <a:r>
              <a:rPr lang="en-US" altLang="zh-CN" dirty="0"/>
              <a:t>3</a:t>
            </a:r>
            <a:r>
              <a:rPr lang="zh-CN" altLang="en-US" dirty="0"/>
              <a:t>台服务器内存使用情况</a:t>
            </a:r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 result for server logo png">
            <a:extLst>
              <a:ext uri="{FF2B5EF4-FFF2-40B4-BE49-F238E27FC236}">
                <a16:creationId xmlns:a16="http://schemas.microsoft.com/office/drawing/2014/main" id="{898C9C3F-732A-4942-9506-B70BC8B87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06" y="3236127"/>
            <a:ext cx="712622" cy="71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server logo png">
            <a:extLst>
              <a:ext uri="{FF2B5EF4-FFF2-40B4-BE49-F238E27FC236}">
                <a16:creationId xmlns:a16="http://schemas.microsoft.com/office/drawing/2014/main" id="{65754A5B-6572-4B19-85AC-B588A5C61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54" y="4174976"/>
            <a:ext cx="712622" cy="71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server logo png">
            <a:extLst>
              <a:ext uri="{FF2B5EF4-FFF2-40B4-BE49-F238E27FC236}">
                <a16:creationId xmlns:a16="http://schemas.microsoft.com/office/drawing/2014/main" id="{5EC69685-0786-46FF-87F1-AA07F0626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54" y="2297278"/>
            <a:ext cx="712622" cy="71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圆角矩形 11">
            <a:extLst>
              <a:ext uri="{FF2B5EF4-FFF2-40B4-BE49-F238E27FC236}">
                <a16:creationId xmlns:a16="http://schemas.microsoft.com/office/drawing/2014/main" id="{A5043056-E085-48C3-9A49-5C310EBAB011}"/>
              </a:ext>
            </a:extLst>
          </p:cNvPr>
          <p:cNvSpPr/>
          <p:nvPr/>
        </p:nvSpPr>
        <p:spPr>
          <a:xfrm>
            <a:off x="1407424" y="2330677"/>
            <a:ext cx="1221476" cy="645824"/>
          </a:xfrm>
          <a:prstGeom prst="round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node exporter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圆角矩形 11">
            <a:extLst>
              <a:ext uri="{FF2B5EF4-FFF2-40B4-BE49-F238E27FC236}">
                <a16:creationId xmlns:a16="http://schemas.microsoft.com/office/drawing/2014/main" id="{3D2B8271-7772-4E15-8586-F7DBB9689980}"/>
              </a:ext>
            </a:extLst>
          </p:cNvPr>
          <p:cNvSpPr/>
          <p:nvPr/>
        </p:nvSpPr>
        <p:spPr>
          <a:xfrm>
            <a:off x="1407424" y="3264127"/>
            <a:ext cx="1221476" cy="645824"/>
          </a:xfrm>
          <a:prstGeom prst="round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node exporter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圆角矩形 11">
            <a:extLst>
              <a:ext uri="{FF2B5EF4-FFF2-40B4-BE49-F238E27FC236}">
                <a16:creationId xmlns:a16="http://schemas.microsoft.com/office/drawing/2014/main" id="{0B07E343-CA2A-40C6-BA8C-76B85E95B504}"/>
              </a:ext>
            </a:extLst>
          </p:cNvPr>
          <p:cNvSpPr/>
          <p:nvPr/>
        </p:nvSpPr>
        <p:spPr>
          <a:xfrm>
            <a:off x="1407424" y="4197577"/>
            <a:ext cx="1221476" cy="645824"/>
          </a:xfrm>
          <a:prstGeom prst="round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node exporter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3" name="Picture 3" descr="https://d27ppybfoyyraq.cloudfront.net/image/device-images/computer.png">
            <a:extLst>
              <a:ext uri="{FF2B5EF4-FFF2-40B4-BE49-F238E27FC236}">
                <a16:creationId xmlns:a16="http://schemas.microsoft.com/office/drawing/2014/main" id="{901A17AB-B4E1-423B-B17A-E1B822F89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260" y="2605422"/>
            <a:ext cx="834927" cy="7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圆角矩形 10">
            <a:extLst>
              <a:ext uri="{FF2B5EF4-FFF2-40B4-BE49-F238E27FC236}">
                <a16:creationId xmlns:a16="http://schemas.microsoft.com/office/drawing/2014/main" id="{911BFBD9-29C9-49FC-B384-952D337CC53B}"/>
              </a:ext>
            </a:extLst>
          </p:cNvPr>
          <p:cNvSpPr/>
          <p:nvPr/>
        </p:nvSpPr>
        <p:spPr>
          <a:xfrm>
            <a:off x="3910777" y="3264127"/>
            <a:ext cx="1670873" cy="742157"/>
          </a:xfrm>
          <a:prstGeom prst="roundRect">
            <a:avLst/>
          </a:prstGeom>
          <a:solidFill>
            <a:srgbClr val="70AD47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Prometheus daemon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4921CAC8-4043-43D5-A4BC-C690502119C3}"/>
              </a:ext>
            </a:extLst>
          </p:cNvPr>
          <p:cNvCxnSpPr>
            <a:cxnSpLocks/>
            <a:stCxn id="21" idx="1"/>
            <a:endCxn id="9218" idx="3"/>
          </p:cNvCxnSpPr>
          <p:nvPr/>
        </p:nvCxnSpPr>
        <p:spPr>
          <a:xfrm flipH="1">
            <a:off x="958028" y="3587039"/>
            <a:ext cx="449396" cy="5399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7AC9185-82D7-40D3-87D1-A545305E5792}"/>
              </a:ext>
            </a:extLst>
          </p:cNvPr>
          <p:cNvCxnSpPr>
            <a:cxnSpLocks/>
            <a:stCxn id="22" idx="1"/>
            <a:endCxn id="13" idx="3"/>
          </p:cNvCxnSpPr>
          <p:nvPr/>
        </p:nvCxnSpPr>
        <p:spPr>
          <a:xfrm flipH="1">
            <a:off x="1009976" y="4520489"/>
            <a:ext cx="397448" cy="10798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8193A4DF-55DC-4DAA-9E09-779607A3054E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1009976" y="2653589"/>
            <a:ext cx="397448" cy="0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7BF5CA95-63B6-4CDD-8702-507AF3D786A3}"/>
              </a:ext>
            </a:extLst>
          </p:cNvPr>
          <p:cNvGrpSpPr/>
          <p:nvPr/>
        </p:nvGrpSpPr>
        <p:grpSpPr>
          <a:xfrm>
            <a:off x="2628900" y="2411617"/>
            <a:ext cx="1281878" cy="2310429"/>
            <a:chOff x="2628900" y="2411617"/>
            <a:chExt cx="1281878" cy="2310429"/>
          </a:xfrm>
        </p:grpSpPr>
        <p:cxnSp>
          <p:nvCxnSpPr>
            <p:cNvPr id="25" name="曲线连接符 66">
              <a:extLst>
                <a:ext uri="{FF2B5EF4-FFF2-40B4-BE49-F238E27FC236}">
                  <a16:creationId xmlns:a16="http://schemas.microsoft.com/office/drawing/2014/main" id="{1C5255C0-51F9-404C-93E5-AB7CD1D3238A}"/>
                </a:ext>
              </a:extLst>
            </p:cNvPr>
            <p:cNvCxnSpPr>
              <a:cxnSpLocks/>
              <a:stCxn id="24" idx="1"/>
              <a:endCxn id="20" idx="3"/>
            </p:cNvCxnSpPr>
            <p:nvPr/>
          </p:nvCxnSpPr>
          <p:spPr>
            <a:xfrm rot="10800000">
              <a:off x="2628901" y="2653590"/>
              <a:ext cx="1281877" cy="981617"/>
            </a:xfrm>
            <a:prstGeom prst="curvedConnector3">
              <a:avLst>
                <a:gd name="adj1" fmla="val 18792"/>
              </a:avLst>
            </a:prstGeom>
            <a:ln w="19050"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曲线连接符 66">
              <a:extLst>
                <a:ext uri="{FF2B5EF4-FFF2-40B4-BE49-F238E27FC236}">
                  <a16:creationId xmlns:a16="http://schemas.microsoft.com/office/drawing/2014/main" id="{105DB946-6BB9-4E05-A0C2-26AE6B35A05C}"/>
                </a:ext>
              </a:extLst>
            </p:cNvPr>
            <p:cNvCxnSpPr>
              <a:cxnSpLocks/>
              <a:stCxn id="24" idx="1"/>
              <a:endCxn id="22" idx="3"/>
            </p:cNvCxnSpPr>
            <p:nvPr/>
          </p:nvCxnSpPr>
          <p:spPr>
            <a:xfrm rot="10800000" flipV="1">
              <a:off x="2628901" y="3635205"/>
              <a:ext cx="1281877" cy="885283"/>
            </a:xfrm>
            <a:prstGeom prst="curvedConnector3">
              <a:avLst>
                <a:gd name="adj1" fmla="val 21764"/>
              </a:avLst>
            </a:prstGeom>
            <a:ln w="19050"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23A4770F-00FB-4A44-AA22-671BE795E172}"/>
                </a:ext>
              </a:extLst>
            </p:cNvPr>
            <p:cNvCxnSpPr>
              <a:cxnSpLocks/>
              <a:stCxn id="24" idx="1"/>
              <a:endCxn id="21" idx="3"/>
            </p:cNvCxnSpPr>
            <p:nvPr/>
          </p:nvCxnSpPr>
          <p:spPr>
            <a:xfrm flipH="1" flipV="1">
              <a:off x="2628900" y="3587039"/>
              <a:ext cx="1281877" cy="48167"/>
            </a:xfrm>
            <a:prstGeom prst="straightConnector1">
              <a:avLst/>
            </a:prstGeom>
            <a:ln w="19050"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7F93EF37-9644-43F5-8589-783A737B7CA1}"/>
                </a:ext>
              </a:extLst>
            </p:cNvPr>
            <p:cNvSpPr txBox="1"/>
            <p:nvPr/>
          </p:nvSpPr>
          <p:spPr>
            <a:xfrm rot="1296809">
              <a:off x="3171827" y="2411617"/>
              <a:ext cx="502061" cy="307777"/>
            </a:xfrm>
            <a:prstGeom prst="rect">
              <a:avLst/>
            </a:prstGeom>
            <a:noFill/>
            <a:ln>
              <a:noFill/>
              <a:headEnd type="oval" w="med" len="med"/>
              <a:tailEnd type="triangle" w="med" len="med"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+mj-ea"/>
                  <a:ea typeface="+mj-ea"/>
                </a:rPr>
                <a:t>Pull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8870869E-5C87-4410-B6AE-80B4920B8C65}"/>
                </a:ext>
              </a:extLst>
            </p:cNvPr>
            <p:cNvSpPr txBox="1"/>
            <p:nvPr/>
          </p:nvSpPr>
          <p:spPr>
            <a:xfrm>
              <a:off x="2962274" y="3297948"/>
              <a:ext cx="502061" cy="307777"/>
            </a:xfrm>
            <a:prstGeom prst="rect">
              <a:avLst/>
            </a:prstGeom>
            <a:noFill/>
            <a:ln>
              <a:noFill/>
              <a:headEnd type="oval" w="med" len="med"/>
              <a:tailEnd type="triangle" w="med" len="med"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+mj-ea"/>
                  <a:ea typeface="+mj-ea"/>
                </a:rPr>
                <a:t>Pull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8251C249-6363-4949-9B7C-35527CD235EB}"/>
                </a:ext>
              </a:extLst>
            </p:cNvPr>
            <p:cNvSpPr txBox="1"/>
            <p:nvPr/>
          </p:nvSpPr>
          <p:spPr>
            <a:xfrm rot="20352120">
              <a:off x="3081119" y="4414269"/>
              <a:ext cx="502061" cy="307777"/>
            </a:xfrm>
            <a:prstGeom prst="rect">
              <a:avLst/>
            </a:prstGeom>
            <a:noFill/>
            <a:ln>
              <a:noFill/>
              <a:headEnd type="oval" w="med" len="med"/>
              <a:tailEnd type="triangle" w="med" len="med"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+mj-ea"/>
                  <a:ea typeface="+mj-ea"/>
                </a:rPr>
                <a:t>Pull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96366CE-C5D6-4D3C-8689-B4515F4B66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043"/>
          <a:stretch/>
        </p:blipFill>
        <p:spPr>
          <a:xfrm>
            <a:off x="6641719" y="712622"/>
            <a:ext cx="4142857" cy="327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1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服务过程：如何监控</a:t>
            </a:r>
            <a:r>
              <a:rPr lang="en-US" altLang="zh-CN" dirty="0"/>
              <a:t>3</a:t>
            </a:r>
            <a:r>
              <a:rPr lang="zh-CN" altLang="en-US" dirty="0"/>
              <a:t>台服务器内存使用情况</a:t>
            </a:r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5AF4172F-62A2-420D-8323-B3ECEEE348EF}"/>
              </a:ext>
            </a:extLst>
          </p:cNvPr>
          <p:cNvSpPr/>
          <p:nvPr/>
        </p:nvSpPr>
        <p:spPr>
          <a:xfrm>
            <a:off x="178957" y="1195189"/>
            <a:ext cx="4310222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PromQL</a:t>
            </a:r>
            <a:r>
              <a:rPr lang="zh-CN" altLang="en-US" dirty="0">
                <a:latin typeface="+mj-ea"/>
                <a:ea typeface="+mj-ea"/>
              </a:rPr>
              <a:t>语法</a:t>
            </a:r>
            <a:endParaRPr lang="en-US" altLang="zh-CN" dirty="0">
              <a:latin typeface="+mj-ea"/>
              <a:ea typeface="+mj-ea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2A06612-F8FC-4A8D-B548-DB0EE95B8C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"/>
          <a:stretch/>
        </p:blipFill>
        <p:spPr>
          <a:xfrm>
            <a:off x="561975" y="1654097"/>
            <a:ext cx="9725884" cy="4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服务过程：如何监控</a:t>
            </a:r>
            <a:r>
              <a:rPr lang="en-US" altLang="zh-CN" dirty="0"/>
              <a:t>3</a:t>
            </a:r>
            <a:r>
              <a:rPr lang="zh-CN" altLang="en-US" dirty="0"/>
              <a:t>台服务器内存使用情况</a:t>
            </a:r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366DB058-953D-4B56-B5E6-E71002EA72D9}"/>
              </a:ext>
            </a:extLst>
          </p:cNvPr>
          <p:cNvSpPr/>
          <p:nvPr/>
        </p:nvSpPr>
        <p:spPr>
          <a:xfrm>
            <a:off x="1830588" y="1259380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http://</a:t>
            </a:r>
            <a:r>
              <a:rPr lang="en-US" altLang="zh-CN" dirty="0">
                <a:latin typeface="+mn-ea"/>
              </a:rPr>
              <a:t>localhost</a:t>
            </a:r>
            <a:r>
              <a:rPr lang="zh-CN" altLang="en-US" dirty="0">
                <a:latin typeface="+mn-ea"/>
              </a:rPr>
              <a:t>:9</a:t>
            </a:r>
            <a:r>
              <a:rPr lang="en-US" altLang="zh-CN" dirty="0">
                <a:latin typeface="+mn-ea"/>
              </a:rPr>
              <a:t>09</a:t>
            </a:r>
            <a:r>
              <a:rPr lang="zh-CN" altLang="en-US" dirty="0">
                <a:latin typeface="+mn-ea"/>
              </a:rPr>
              <a:t>0/</a:t>
            </a:r>
            <a:r>
              <a:rPr lang="en-US" altLang="zh-CN" dirty="0">
                <a:latin typeface="+mn-ea"/>
              </a:rPr>
              <a:t>graph</a:t>
            </a:r>
            <a:endParaRPr lang="zh-CN" altLang="en-US" dirty="0">
              <a:latin typeface="+mn-ea"/>
            </a:endParaRPr>
          </a:p>
        </p:txBody>
      </p:sp>
      <p:pic>
        <p:nvPicPr>
          <p:cNvPr id="29" name="Picture 3" descr="https://d27ppybfoyyraq.cloudfront.net/image/device-images/computer.png">
            <a:extLst>
              <a:ext uri="{FF2B5EF4-FFF2-40B4-BE49-F238E27FC236}">
                <a16:creationId xmlns:a16="http://schemas.microsoft.com/office/drawing/2014/main" id="{3DD12E23-D363-4CA8-9580-05ED0BBF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83" y="2786397"/>
            <a:ext cx="834927" cy="7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圆角矩形 10">
            <a:extLst>
              <a:ext uri="{FF2B5EF4-FFF2-40B4-BE49-F238E27FC236}">
                <a16:creationId xmlns:a16="http://schemas.microsoft.com/office/drawing/2014/main" id="{AA31F1DB-AC1A-4E7F-B50C-4BC2D27170A0}"/>
              </a:ext>
            </a:extLst>
          </p:cNvPr>
          <p:cNvSpPr/>
          <p:nvPr/>
        </p:nvSpPr>
        <p:spPr>
          <a:xfrm>
            <a:off x="216000" y="3445102"/>
            <a:ext cx="1670873" cy="742157"/>
          </a:xfrm>
          <a:prstGeom prst="roundRect">
            <a:avLst/>
          </a:prstGeom>
          <a:solidFill>
            <a:srgbClr val="70AD47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Prometheus daemon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3571EE-9310-437D-B53E-EBCF39B40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476" y="1709856"/>
            <a:ext cx="7219048" cy="289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473574-58AD-4733-914E-1DC88C55C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570" y="2034878"/>
            <a:ext cx="7219048" cy="43047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39FF64-0557-4BAA-A6E0-C198A0947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2666" y="2421884"/>
            <a:ext cx="7142857" cy="28571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D8EAC2A5-7E4D-4AE7-8842-FC13A2652879}"/>
              </a:ext>
            </a:extLst>
          </p:cNvPr>
          <p:cNvSpPr/>
          <p:nvPr/>
        </p:nvSpPr>
        <p:spPr>
          <a:xfrm>
            <a:off x="178957" y="1195189"/>
            <a:ext cx="4310222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PromQL</a:t>
            </a:r>
            <a:r>
              <a:rPr lang="zh-CN" altLang="en-US" dirty="0">
                <a:latin typeface="+mj-ea"/>
                <a:ea typeface="+mj-ea"/>
              </a:rPr>
              <a:t>查询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1015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服务过程：如何监控</a:t>
            </a:r>
            <a:r>
              <a:rPr lang="en-US" altLang="zh-CN" dirty="0"/>
              <a:t>3</a:t>
            </a:r>
            <a:r>
              <a:rPr lang="zh-CN" altLang="en-US" dirty="0"/>
              <a:t>台服务器内存使用情况</a:t>
            </a:r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https://d27ppybfoyyraq.cloudfront.net/image/device-images/computer.png">
            <a:extLst>
              <a:ext uri="{FF2B5EF4-FFF2-40B4-BE49-F238E27FC236}">
                <a16:creationId xmlns:a16="http://schemas.microsoft.com/office/drawing/2014/main" id="{3DD12E23-D363-4CA8-9580-05ED0BBF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83" y="2786397"/>
            <a:ext cx="834927" cy="7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圆角矩形 10">
            <a:extLst>
              <a:ext uri="{FF2B5EF4-FFF2-40B4-BE49-F238E27FC236}">
                <a16:creationId xmlns:a16="http://schemas.microsoft.com/office/drawing/2014/main" id="{AA31F1DB-AC1A-4E7F-B50C-4BC2D27170A0}"/>
              </a:ext>
            </a:extLst>
          </p:cNvPr>
          <p:cNvSpPr/>
          <p:nvPr/>
        </p:nvSpPr>
        <p:spPr>
          <a:xfrm>
            <a:off x="216000" y="3445102"/>
            <a:ext cx="1670873" cy="742157"/>
          </a:xfrm>
          <a:prstGeom prst="roundRect">
            <a:avLst/>
          </a:prstGeom>
          <a:solidFill>
            <a:srgbClr val="70AD47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Prometheus daemon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圆角矩形 13">
            <a:extLst>
              <a:ext uri="{FF2B5EF4-FFF2-40B4-BE49-F238E27FC236}">
                <a16:creationId xmlns:a16="http://schemas.microsoft.com/office/drawing/2014/main" id="{17312FC6-29E6-499C-A39A-19BB689F51DB}"/>
              </a:ext>
            </a:extLst>
          </p:cNvPr>
          <p:cNvSpPr/>
          <p:nvPr/>
        </p:nvSpPr>
        <p:spPr>
          <a:xfrm>
            <a:off x="2879094" y="3192183"/>
            <a:ext cx="2201851" cy="1235483"/>
          </a:xfrm>
          <a:prstGeom prst="roundRect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可视化模块</a:t>
            </a:r>
          </a:p>
        </p:txBody>
      </p:sp>
      <p:pic>
        <p:nvPicPr>
          <p:cNvPr id="15" name="Picture 4" descr="Image result for grafana logo png">
            <a:extLst>
              <a:ext uri="{FF2B5EF4-FFF2-40B4-BE49-F238E27FC236}">
                <a16:creationId xmlns:a16="http://schemas.microsoft.com/office/drawing/2014/main" id="{11D43410-AF0B-4C8B-8A17-1FF9A46E6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1" b="37309"/>
          <a:stretch/>
        </p:blipFill>
        <p:spPr bwMode="auto">
          <a:xfrm>
            <a:off x="2886890" y="3263690"/>
            <a:ext cx="1353866" cy="32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曲线连接符 66">
            <a:extLst>
              <a:ext uri="{FF2B5EF4-FFF2-40B4-BE49-F238E27FC236}">
                <a16:creationId xmlns:a16="http://schemas.microsoft.com/office/drawing/2014/main" id="{0B599A60-7AB0-4D58-8798-F30D3611CB10}"/>
              </a:ext>
            </a:extLst>
          </p:cNvPr>
          <p:cNvCxnSpPr>
            <a:cxnSpLocks/>
            <a:stCxn id="13" idx="1"/>
            <a:endCxn id="31" idx="3"/>
          </p:cNvCxnSpPr>
          <p:nvPr/>
        </p:nvCxnSpPr>
        <p:spPr>
          <a:xfrm rot="10800000" flipV="1">
            <a:off x="1886874" y="3809925"/>
            <a:ext cx="992221" cy="6256"/>
          </a:xfrm>
          <a:prstGeom prst="curvedConnector3">
            <a:avLst>
              <a:gd name="adj1" fmla="val 50000"/>
            </a:avLst>
          </a:prstGeom>
          <a:ln w="19050"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2B83B96-E370-402A-B36C-98AFEDAFE850}"/>
              </a:ext>
            </a:extLst>
          </p:cNvPr>
          <p:cNvSpPr txBox="1"/>
          <p:nvPr/>
        </p:nvSpPr>
        <p:spPr>
          <a:xfrm>
            <a:off x="2038905" y="3473625"/>
            <a:ext cx="715068" cy="307777"/>
          </a:xfrm>
          <a:prstGeom prst="rect">
            <a:avLst/>
          </a:prstGeom>
          <a:noFill/>
          <a:ln>
            <a:noFill/>
            <a:headEnd type="oval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j-ea"/>
                <a:ea typeface="+mj-ea"/>
              </a:rPr>
              <a:t>Query</a:t>
            </a:r>
            <a:endParaRPr lang="zh-CN" altLang="en-US" sz="1400" dirty="0">
              <a:latin typeface="+mj-ea"/>
              <a:ea typeface="+mj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854255B-CC40-4137-8BB6-86602ADD0E11}"/>
              </a:ext>
            </a:extLst>
          </p:cNvPr>
          <p:cNvGrpSpPr/>
          <p:nvPr/>
        </p:nvGrpSpPr>
        <p:grpSpPr>
          <a:xfrm>
            <a:off x="2977113" y="3998388"/>
            <a:ext cx="1586671" cy="369332"/>
            <a:chOff x="3177956" y="6463814"/>
            <a:chExt cx="1586671" cy="369332"/>
          </a:xfrm>
        </p:grpSpPr>
        <p:pic>
          <p:nvPicPr>
            <p:cNvPr id="19" name="Picture 2" descr="Image result for prometheus logo png">
              <a:extLst>
                <a:ext uri="{FF2B5EF4-FFF2-40B4-BE49-F238E27FC236}">
                  <a16:creationId xmlns:a16="http://schemas.microsoft.com/office/drawing/2014/main" id="{082DF971-D342-4388-89B0-7DC88AF79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7956" y="6504729"/>
              <a:ext cx="286379" cy="28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A478710-E730-4632-B66D-2CAA6F83428E}"/>
                </a:ext>
              </a:extLst>
            </p:cNvPr>
            <p:cNvSpPr/>
            <p:nvPr/>
          </p:nvSpPr>
          <p:spPr>
            <a:xfrm>
              <a:off x="3464335" y="6463814"/>
              <a:ext cx="13002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Promdash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F7F6F093-E7A4-4A64-B568-65F72BA18C03}"/>
              </a:ext>
            </a:extLst>
          </p:cNvPr>
          <p:cNvSpPr/>
          <p:nvPr/>
        </p:nvSpPr>
        <p:spPr>
          <a:xfrm>
            <a:off x="178957" y="1195189"/>
            <a:ext cx="4310222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可视化模块详解</a:t>
            </a:r>
            <a:endParaRPr lang="en-US" altLang="zh-CN" dirty="0"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2D477A-2105-412D-B35F-A86717734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4946" y="2518370"/>
            <a:ext cx="5497932" cy="361686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4" name="曲线连接符 66">
            <a:extLst>
              <a:ext uri="{FF2B5EF4-FFF2-40B4-BE49-F238E27FC236}">
                <a16:creationId xmlns:a16="http://schemas.microsoft.com/office/drawing/2014/main" id="{73A59FFF-98B3-44C8-BB76-794DCD730CE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518812" y="4189645"/>
            <a:ext cx="1266134" cy="137160"/>
          </a:xfrm>
          <a:prstGeom prst="curvedConnector3">
            <a:avLst>
              <a:gd name="adj1" fmla="val 50000"/>
            </a:avLst>
          </a:prstGeom>
          <a:ln w="19050">
            <a:solidFill>
              <a:srgbClr val="FF66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54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服务过程：如何监控</a:t>
            </a:r>
            <a:r>
              <a:rPr lang="en-US" altLang="zh-CN" dirty="0"/>
              <a:t>3</a:t>
            </a:r>
            <a:r>
              <a:rPr lang="zh-CN" altLang="en-US" dirty="0"/>
              <a:t>台服务器内存使用情况</a:t>
            </a:r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https://d27ppybfoyyraq.cloudfront.net/image/device-images/computer.png">
            <a:extLst>
              <a:ext uri="{FF2B5EF4-FFF2-40B4-BE49-F238E27FC236}">
                <a16:creationId xmlns:a16="http://schemas.microsoft.com/office/drawing/2014/main" id="{3DD12E23-D363-4CA8-9580-05ED0BBF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83" y="2786397"/>
            <a:ext cx="834927" cy="7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圆角矩形 10">
            <a:extLst>
              <a:ext uri="{FF2B5EF4-FFF2-40B4-BE49-F238E27FC236}">
                <a16:creationId xmlns:a16="http://schemas.microsoft.com/office/drawing/2014/main" id="{AA31F1DB-AC1A-4E7F-B50C-4BC2D27170A0}"/>
              </a:ext>
            </a:extLst>
          </p:cNvPr>
          <p:cNvSpPr/>
          <p:nvPr/>
        </p:nvSpPr>
        <p:spPr>
          <a:xfrm>
            <a:off x="216000" y="3445102"/>
            <a:ext cx="1670873" cy="742157"/>
          </a:xfrm>
          <a:prstGeom prst="roundRect">
            <a:avLst/>
          </a:prstGeom>
          <a:solidFill>
            <a:srgbClr val="70AD47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Prometheus daemon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圆角矩形 13">
            <a:extLst>
              <a:ext uri="{FF2B5EF4-FFF2-40B4-BE49-F238E27FC236}">
                <a16:creationId xmlns:a16="http://schemas.microsoft.com/office/drawing/2014/main" id="{17312FC6-29E6-499C-A39A-19BB689F51DB}"/>
              </a:ext>
            </a:extLst>
          </p:cNvPr>
          <p:cNvSpPr/>
          <p:nvPr/>
        </p:nvSpPr>
        <p:spPr>
          <a:xfrm>
            <a:off x="2879094" y="3192183"/>
            <a:ext cx="2201851" cy="1235483"/>
          </a:xfrm>
          <a:prstGeom prst="roundRect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可视化模块</a:t>
            </a:r>
          </a:p>
        </p:txBody>
      </p:sp>
      <p:pic>
        <p:nvPicPr>
          <p:cNvPr id="15" name="Picture 4" descr="Image result for grafana logo png">
            <a:extLst>
              <a:ext uri="{FF2B5EF4-FFF2-40B4-BE49-F238E27FC236}">
                <a16:creationId xmlns:a16="http://schemas.microsoft.com/office/drawing/2014/main" id="{11D43410-AF0B-4C8B-8A17-1FF9A46E6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1" b="37309"/>
          <a:stretch/>
        </p:blipFill>
        <p:spPr bwMode="auto">
          <a:xfrm>
            <a:off x="2886890" y="3263690"/>
            <a:ext cx="1353866" cy="32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曲线连接符 66">
            <a:extLst>
              <a:ext uri="{FF2B5EF4-FFF2-40B4-BE49-F238E27FC236}">
                <a16:creationId xmlns:a16="http://schemas.microsoft.com/office/drawing/2014/main" id="{0B599A60-7AB0-4D58-8798-F30D3611CB10}"/>
              </a:ext>
            </a:extLst>
          </p:cNvPr>
          <p:cNvCxnSpPr>
            <a:cxnSpLocks/>
            <a:stCxn id="13" idx="1"/>
            <a:endCxn id="31" idx="3"/>
          </p:cNvCxnSpPr>
          <p:nvPr/>
        </p:nvCxnSpPr>
        <p:spPr>
          <a:xfrm rot="10800000" flipV="1">
            <a:off x="1886874" y="3809925"/>
            <a:ext cx="992221" cy="6256"/>
          </a:xfrm>
          <a:prstGeom prst="curvedConnector3">
            <a:avLst>
              <a:gd name="adj1" fmla="val 50000"/>
            </a:avLst>
          </a:prstGeom>
          <a:ln w="19050"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2B83B96-E370-402A-B36C-98AFEDAFE850}"/>
              </a:ext>
            </a:extLst>
          </p:cNvPr>
          <p:cNvSpPr txBox="1"/>
          <p:nvPr/>
        </p:nvSpPr>
        <p:spPr>
          <a:xfrm>
            <a:off x="2038905" y="3473625"/>
            <a:ext cx="715068" cy="307777"/>
          </a:xfrm>
          <a:prstGeom prst="rect">
            <a:avLst/>
          </a:prstGeom>
          <a:noFill/>
          <a:ln>
            <a:noFill/>
            <a:headEnd type="oval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j-ea"/>
                <a:ea typeface="+mj-ea"/>
              </a:rPr>
              <a:t>Query</a:t>
            </a:r>
            <a:endParaRPr lang="zh-CN" altLang="en-US" sz="1400" dirty="0">
              <a:latin typeface="+mj-ea"/>
              <a:ea typeface="+mj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854255B-CC40-4137-8BB6-86602ADD0E11}"/>
              </a:ext>
            </a:extLst>
          </p:cNvPr>
          <p:cNvGrpSpPr/>
          <p:nvPr/>
        </p:nvGrpSpPr>
        <p:grpSpPr>
          <a:xfrm>
            <a:off x="2977113" y="3998388"/>
            <a:ext cx="1586671" cy="369332"/>
            <a:chOff x="3177956" y="6463814"/>
            <a:chExt cx="1586671" cy="369332"/>
          </a:xfrm>
        </p:grpSpPr>
        <p:pic>
          <p:nvPicPr>
            <p:cNvPr id="19" name="Picture 2" descr="Image result for prometheus logo png">
              <a:extLst>
                <a:ext uri="{FF2B5EF4-FFF2-40B4-BE49-F238E27FC236}">
                  <a16:creationId xmlns:a16="http://schemas.microsoft.com/office/drawing/2014/main" id="{082DF971-D342-4388-89B0-7DC88AF79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7956" y="6504729"/>
              <a:ext cx="286379" cy="28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A478710-E730-4632-B66D-2CAA6F83428E}"/>
                </a:ext>
              </a:extLst>
            </p:cNvPr>
            <p:cNvSpPr/>
            <p:nvPr/>
          </p:nvSpPr>
          <p:spPr>
            <a:xfrm>
              <a:off x="3464335" y="6463814"/>
              <a:ext cx="13002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Promdash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F7F6F093-E7A4-4A64-B568-65F72BA18C03}"/>
              </a:ext>
            </a:extLst>
          </p:cNvPr>
          <p:cNvSpPr/>
          <p:nvPr/>
        </p:nvSpPr>
        <p:spPr>
          <a:xfrm>
            <a:off x="178957" y="1195189"/>
            <a:ext cx="4310222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可视化模块详解</a:t>
            </a:r>
            <a:endParaRPr lang="en-US" altLang="zh-CN" dirty="0">
              <a:latin typeface="+mj-ea"/>
              <a:ea typeface="+mj-ea"/>
            </a:endParaRPr>
          </a:p>
        </p:txBody>
      </p:sp>
      <p:cxnSp>
        <p:nvCxnSpPr>
          <p:cNvPr id="24" name="曲线连接符 66">
            <a:extLst>
              <a:ext uri="{FF2B5EF4-FFF2-40B4-BE49-F238E27FC236}">
                <a16:creationId xmlns:a16="http://schemas.microsoft.com/office/drawing/2014/main" id="{73A59FFF-98B3-44C8-BB76-794DCD730CE8}"/>
              </a:ext>
            </a:extLst>
          </p:cNvPr>
          <p:cNvCxnSpPr>
            <a:cxnSpLocks/>
            <a:endCxn id="5" idx="1"/>
          </p:cNvCxnSpPr>
          <p:nvPr/>
        </p:nvCxnSpPr>
        <p:spPr>
          <a:xfrm rot="5400000" flipH="1" flipV="1">
            <a:off x="3468613" y="2352386"/>
            <a:ext cx="1832234" cy="358108"/>
          </a:xfrm>
          <a:prstGeom prst="curvedConnector2">
            <a:avLst/>
          </a:prstGeom>
          <a:ln w="19050">
            <a:solidFill>
              <a:srgbClr val="FF66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640DDCE6-3235-4F37-BC5A-A50297F60FC6}"/>
              </a:ext>
            </a:extLst>
          </p:cNvPr>
          <p:cNvSpPr/>
          <p:nvPr/>
        </p:nvSpPr>
        <p:spPr>
          <a:xfrm>
            <a:off x="4563784" y="1292157"/>
            <a:ext cx="67162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Grafana </a:t>
            </a:r>
            <a:r>
              <a:rPr lang="zh-CN" altLang="en-US" dirty="0">
                <a:latin typeface="+mj-ea"/>
                <a:ea typeface="+mj-ea"/>
              </a:rPr>
              <a:t>是一套开源的分析监视平台，支持包括在内</a:t>
            </a:r>
            <a:r>
              <a:rPr lang="en-US" altLang="zh-CN" dirty="0">
                <a:latin typeface="+mj-ea"/>
                <a:ea typeface="+mj-ea"/>
              </a:rPr>
              <a:t>Prometheus</a:t>
            </a:r>
            <a:r>
              <a:rPr lang="zh-CN" altLang="en-US" dirty="0">
                <a:latin typeface="+mj-ea"/>
                <a:ea typeface="+mj-ea"/>
              </a:rPr>
              <a:t>的多种数据源，其 </a:t>
            </a:r>
            <a:r>
              <a:rPr lang="en-US" altLang="zh-CN" dirty="0">
                <a:latin typeface="+mj-ea"/>
                <a:ea typeface="+mj-ea"/>
              </a:rPr>
              <a:t>UI </a:t>
            </a:r>
            <a:r>
              <a:rPr lang="zh-CN" altLang="en-US" dirty="0">
                <a:latin typeface="+mj-ea"/>
                <a:ea typeface="+mj-ea"/>
              </a:rPr>
              <a:t>非常漂亮且高度定制化。</a:t>
            </a:r>
          </a:p>
        </p:txBody>
      </p:sp>
      <p:pic>
        <p:nvPicPr>
          <p:cNvPr id="13316" name="Picture 4" descr="grafana-prometheus-data-source">
            <a:extLst>
              <a:ext uri="{FF2B5EF4-FFF2-40B4-BE49-F238E27FC236}">
                <a16:creationId xmlns:a16="http://schemas.microsoft.com/office/drawing/2014/main" id="{2072FE43-E1B3-4538-B197-FC2AA38CE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r="43416"/>
          <a:stretch/>
        </p:blipFill>
        <p:spPr bwMode="auto">
          <a:xfrm>
            <a:off x="5567338" y="2149469"/>
            <a:ext cx="3823710" cy="407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A9D7759-E0BF-4A05-B030-342A2DAD00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5508" y="6272592"/>
            <a:ext cx="8533333" cy="3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723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服务过程：如何监控</a:t>
            </a:r>
            <a:r>
              <a:rPr lang="en-US" altLang="zh-CN" dirty="0"/>
              <a:t>3</a:t>
            </a:r>
            <a:r>
              <a:rPr lang="zh-CN" altLang="en-US" dirty="0"/>
              <a:t>台服务器内存使用情况</a:t>
            </a:r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https://d27ppybfoyyraq.cloudfront.net/image/device-images/computer.png">
            <a:extLst>
              <a:ext uri="{FF2B5EF4-FFF2-40B4-BE49-F238E27FC236}">
                <a16:creationId xmlns:a16="http://schemas.microsoft.com/office/drawing/2014/main" id="{3DD12E23-D363-4CA8-9580-05ED0BBF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83" y="2786397"/>
            <a:ext cx="834927" cy="7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圆角矩形 10">
            <a:extLst>
              <a:ext uri="{FF2B5EF4-FFF2-40B4-BE49-F238E27FC236}">
                <a16:creationId xmlns:a16="http://schemas.microsoft.com/office/drawing/2014/main" id="{AA31F1DB-AC1A-4E7F-B50C-4BC2D27170A0}"/>
              </a:ext>
            </a:extLst>
          </p:cNvPr>
          <p:cNvSpPr/>
          <p:nvPr/>
        </p:nvSpPr>
        <p:spPr>
          <a:xfrm>
            <a:off x="216000" y="3445102"/>
            <a:ext cx="1670873" cy="742157"/>
          </a:xfrm>
          <a:prstGeom prst="roundRect">
            <a:avLst/>
          </a:prstGeom>
          <a:solidFill>
            <a:srgbClr val="70AD47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Prometheus daemon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圆角矩形 13">
            <a:extLst>
              <a:ext uri="{FF2B5EF4-FFF2-40B4-BE49-F238E27FC236}">
                <a16:creationId xmlns:a16="http://schemas.microsoft.com/office/drawing/2014/main" id="{17312FC6-29E6-499C-A39A-19BB689F51DB}"/>
              </a:ext>
            </a:extLst>
          </p:cNvPr>
          <p:cNvSpPr/>
          <p:nvPr/>
        </p:nvSpPr>
        <p:spPr>
          <a:xfrm>
            <a:off x="2879094" y="3192183"/>
            <a:ext cx="2201851" cy="1235483"/>
          </a:xfrm>
          <a:prstGeom prst="roundRect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可视化模块</a:t>
            </a:r>
          </a:p>
        </p:txBody>
      </p:sp>
      <p:pic>
        <p:nvPicPr>
          <p:cNvPr id="15" name="Picture 4" descr="Image result for grafana logo png">
            <a:extLst>
              <a:ext uri="{FF2B5EF4-FFF2-40B4-BE49-F238E27FC236}">
                <a16:creationId xmlns:a16="http://schemas.microsoft.com/office/drawing/2014/main" id="{11D43410-AF0B-4C8B-8A17-1FF9A46E6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1" b="37309"/>
          <a:stretch/>
        </p:blipFill>
        <p:spPr bwMode="auto">
          <a:xfrm>
            <a:off x="2886890" y="3263690"/>
            <a:ext cx="1353866" cy="32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曲线连接符 66">
            <a:extLst>
              <a:ext uri="{FF2B5EF4-FFF2-40B4-BE49-F238E27FC236}">
                <a16:creationId xmlns:a16="http://schemas.microsoft.com/office/drawing/2014/main" id="{0B599A60-7AB0-4D58-8798-F30D3611CB10}"/>
              </a:ext>
            </a:extLst>
          </p:cNvPr>
          <p:cNvCxnSpPr>
            <a:cxnSpLocks/>
            <a:stCxn id="13" idx="1"/>
            <a:endCxn id="31" idx="3"/>
          </p:cNvCxnSpPr>
          <p:nvPr/>
        </p:nvCxnSpPr>
        <p:spPr>
          <a:xfrm rot="10800000" flipV="1">
            <a:off x="1886874" y="3809925"/>
            <a:ext cx="992221" cy="6256"/>
          </a:xfrm>
          <a:prstGeom prst="curvedConnector3">
            <a:avLst>
              <a:gd name="adj1" fmla="val 50000"/>
            </a:avLst>
          </a:prstGeom>
          <a:ln w="19050"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2B83B96-E370-402A-B36C-98AFEDAFE850}"/>
              </a:ext>
            </a:extLst>
          </p:cNvPr>
          <p:cNvSpPr txBox="1"/>
          <p:nvPr/>
        </p:nvSpPr>
        <p:spPr>
          <a:xfrm>
            <a:off x="2038905" y="3473625"/>
            <a:ext cx="715068" cy="307777"/>
          </a:xfrm>
          <a:prstGeom prst="rect">
            <a:avLst/>
          </a:prstGeom>
          <a:noFill/>
          <a:ln>
            <a:noFill/>
            <a:headEnd type="oval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j-ea"/>
                <a:ea typeface="+mj-ea"/>
              </a:rPr>
              <a:t>Query</a:t>
            </a:r>
            <a:endParaRPr lang="zh-CN" altLang="en-US" sz="1400" dirty="0">
              <a:latin typeface="+mj-ea"/>
              <a:ea typeface="+mj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854255B-CC40-4137-8BB6-86602ADD0E11}"/>
              </a:ext>
            </a:extLst>
          </p:cNvPr>
          <p:cNvGrpSpPr/>
          <p:nvPr/>
        </p:nvGrpSpPr>
        <p:grpSpPr>
          <a:xfrm>
            <a:off x="2977113" y="3998388"/>
            <a:ext cx="1586671" cy="369332"/>
            <a:chOff x="3177956" y="6463814"/>
            <a:chExt cx="1586671" cy="369332"/>
          </a:xfrm>
        </p:grpSpPr>
        <p:pic>
          <p:nvPicPr>
            <p:cNvPr id="19" name="Picture 2" descr="Image result for prometheus logo png">
              <a:extLst>
                <a:ext uri="{FF2B5EF4-FFF2-40B4-BE49-F238E27FC236}">
                  <a16:creationId xmlns:a16="http://schemas.microsoft.com/office/drawing/2014/main" id="{082DF971-D342-4388-89B0-7DC88AF79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7956" y="6504729"/>
              <a:ext cx="286379" cy="28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A478710-E730-4632-B66D-2CAA6F83428E}"/>
                </a:ext>
              </a:extLst>
            </p:cNvPr>
            <p:cNvSpPr/>
            <p:nvPr/>
          </p:nvSpPr>
          <p:spPr>
            <a:xfrm>
              <a:off x="3464335" y="6463814"/>
              <a:ext cx="13002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Promdash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F7F6F093-E7A4-4A64-B568-65F72BA18C03}"/>
              </a:ext>
            </a:extLst>
          </p:cNvPr>
          <p:cNvSpPr/>
          <p:nvPr/>
        </p:nvSpPr>
        <p:spPr>
          <a:xfrm>
            <a:off x="178957" y="1195189"/>
            <a:ext cx="4310222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可视化模块详解</a:t>
            </a:r>
            <a:endParaRPr lang="en-US" altLang="zh-CN" dirty="0">
              <a:latin typeface="+mj-ea"/>
              <a:ea typeface="+mj-ea"/>
            </a:endParaRPr>
          </a:p>
        </p:txBody>
      </p:sp>
      <p:cxnSp>
        <p:nvCxnSpPr>
          <p:cNvPr id="24" name="曲线连接符 66">
            <a:extLst>
              <a:ext uri="{FF2B5EF4-FFF2-40B4-BE49-F238E27FC236}">
                <a16:creationId xmlns:a16="http://schemas.microsoft.com/office/drawing/2014/main" id="{73A59FFF-98B3-44C8-BB76-794DCD730CE8}"/>
              </a:ext>
            </a:extLst>
          </p:cNvPr>
          <p:cNvCxnSpPr>
            <a:cxnSpLocks/>
            <a:endCxn id="5" idx="1"/>
          </p:cNvCxnSpPr>
          <p:nvPr/>
        </p:nvCxnSpPr>
        <p:spPr>
          <a:xfrm rot="5400000" flipH="1" flipV="1">
            <a:off x="3468613" y="2352386"/>
            <a:ext cx="1832234" cy="358108"/>
          </a:xfrm>
          <a:prstGeom prst="curvedConnector2">
            <a:avLst/>
          </a:prstGeom>
          <a:ln w="19050">
            <a:solidFill>
              <a:srgbClr val="FF66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640DDCE6-3235-4F37-BC5A-A50297F60FC6}"/>
              </a:ext>
            </a:extLst>
          </p:cNvPr>
          <p:cNvSpPr/>
          <p:nvPr/>
        </p:nvSpPr>
        <p:spPr>
          <a:xfrm>
            <a:off x="4563784" y="1292157"/>
            <a:ext cx="67162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Grafana </a:t>
            </a:r>
            <a:r>
              <a:rPr lang="zh-CN" altLang="en-US" dirty="0">
                <a:latin typeface="+mj-ea"/>
                <a:ea typeface="+mj-ea"/>
              </a:rPr>
              <a:t>是一套开源的分析监视平台，支持包括在内</a:t>
            </a:r>
            <a:r>
              <a:rPr lang="en-US" altLang="zh-CN" dirty="0">
                <a:latin typeface="+mj-ea"/>
                <a:ea typeface="+mj-ea"/>
              </a:rPr>
              <a:t>Prometheus</a:t>
            </a:r>
            <a:r>
              <a:rPr lang="zh-CN" altLang="en-US" dirty="0">
                <a:latin typeface="+mj-ea"/>
                <a:ea typeface="+mj-ea"/>
              </a:rPr>
              <a:t>的多种数据源，其 </a:t>
            </a:r>
            <a:r>
              <a:rPr lang="en-US" altLang="zh-CN" dirty="0">
                <a:latin typeface="+mj-ea"/>
                <a:ea typeface="+mj-ea"/>
              </a:rPr>
              <a:t>UI </a:t>
            </a:r>
            <a:r>
              <a:rPr lang="zh-CN" altLang="en-US" dirty="0">
                <a:latin typeface="+mj-ea"/>
                <a:ea typeface="+mj-ea"/>
              </a:rPr>
              <a:t>非常漂亮且高度定制化。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A9D7759-E0BF-4A05-B030-342A2DAD0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5508" y="6272592"/>
            <a:ext cx="8533333" cy="3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52572A2-4528-4D4E-8D4E-3DA3DDDFC7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6066" y="2092202"/>
            <a:ext cx="5909845" cy="365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386" name="Picture 2" descr="http://i.imgur.com/gvP4v5M.png">
            <a:extLst>
              <a:ext uri="{FF2B5EF4-FFF2-40B4-BE49-F238E27FC236}">
                <a16:creationId xmlns:a16="http://schemas.microsoft.com/office/drawing/2014/main" id="{0ADD1D5C-B8C0-4250-B16A-A57CB5F8C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21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89482" y="2040841"/>
            <a:ext cx="4826051" cy="683265"/>
            <a:chOff x="2417147" y="2531042"/>
            <a:chExt cx="3604829" cy="683265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3085509" y="2539553"/>
              <a:ext cx="2483446" cy="0"/>
            </a:xfrm>
            <a:prstGeom prst="line">
              <a:avLst/>
            </a:prstGeom>
            <a:ln w="9525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2979155" y="2531043"/>
              <a:ext cx="3042821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监控工具的变迁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17147" y="2531042"/>
              <a:ext cx="613080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565622" y="2040841"/>
            <a:ext cx="4581520" cy="683264"/>
            <a:chOff x="6535596" y="2531042"/>
            <a:chExt cx="4110633" cy="683264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7255024" y="2539553"/>
              <a:ext cx="2483446" cy="0"/>
            </a:xfrm>
            <a:prstGeom prst="line">
              <a:avLst/>
            </a:prstGeom>
            <a:ln w="9525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7148676" y="2531042"/>
              <a:ext cx="3497553" cy="633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Prometheus</a:t>
              </a:r>
              <a:r>
                <a:rPr lang="zh-CN" altLang="en-US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基础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535596" y="2531042"/>
              <a:ext cx="613080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53102" y="4231451"/>
            <a:ext cx="4055939" cy="691775"/>
            <a:chOff x="2410510" y="4624925"/>
            <a:chExt cx="4055939" cy="691775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3085509" y="4633436"/>
              <a:ext cx="2483446" cy="0"/>
            </a:xfrm>
            <a:prstGeom prst="line">
              <a:avLst/>
            </a:prstGeom>
            <a:ln w="9525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2979161" y="4624925"/>
              <a:ext cx="3487288" cy="633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Prometheus</a:t>
              </a:r>
              <a:r>
                <a:rPr lang="zh-CN" altLang="en-US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使用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410510" y="4633436"/>
              <a:ext cx="613080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09181" y="4205840"/>
            <a:ext cx="4095535" cy="683264"/>
            <a:chOff x="5609181" y="4205840"/>
            <a:chExt cx="4095535" cy="683264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6381790" y="4214351"/>
              <a:ext cx="2483446" cy="0"/>
            </a:xfrm>
            <a:prstGeom prst="line">
              <a:avLst/>
            </a:prstGeom>
            <a:ln w="9525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6275437" y="4205840"/>
              <a:ext cx="3429279" cy="633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相关拓展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609181" y="4205840"/>
              <a:ext cx="613080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0E4C637-491C-4128-997B-3DE32DFAB577}"/>
              </a:ext>
            </a:extLst>
          </p:cNvPr>
          <p:cNvGrpSpPr/>
          <p:nvPr/>
        </p:nvGrpSpPr>
        <p:grpSpPr>
          <a:xfrm>
            <a:off x="126261" y="5438249"/>
            <a:ext cx="12192000" cy="874250"/>
            <a:chOff x="-13448" y="3662361"/>
            <a:chExt cx="9157448" cy="874250"/>
          </a:xfrm>
        </p:grpSpPr>
        <p:sp>
          <p:nvSpPr>
            <p:cNvPr id="32" name="任意多边形 13">
              <a:extLst>
                <a:ext uri="{FF2B5EF4-FFF2-40B4-BE49-F238E27FC236}">
                  <a16:creationId xmlns:a16="http://schemas.microsoft.com/office/drawing/2014/main" id="{C12580A1-CE81-4A59-9C20-CFA9B30292DD}"/>
                </a:ext>
              </a:extLst>
            </p:cNvPr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14">
              <a:extLst>
                <a:ext uri="{FF2B5EF4-FFF2-40B4-BE49-F238E27FC236}">
                  <a16:creationId xmlns:a16="http://schemas.microsoft.com/office/drawing/2014/main" id="{3F938F90-012F-4A3E-9DCD-3542322B9088}"/>
                </a:ext>
              </a:extLst>
            </p:cNvPr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15">
              <a:extLst>
                <a:ext uri="{FF2B5EF4-FFF2-40B4-BE49-F238E27FC236}">
                  <a16:creationId xmlns:a16="http://schemas.microsoft.com/office/drawing/2014/main" id="{46B3E511-7955-4213-9ABF-D79C579010B9}"/>
                </a:ext>
              </a:extLst>
            </p:cNvPr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56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1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服务过程：如何监控</a:t>
            </a:r>
            <a:r>
              <a:rPr lang="en-US" altLang="zh-CN" dirty="0"/>
              <a:t>3</a:t>
            </a:r>
            <a:r>
              <a:rPr lang="zh-CN" altLang="en-US" dirty="0"/>
              <a:t>台服务器内存使用情况</a:t>
            </a:r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https://d27ppybfoyyraq.cloudfront.net/image/device-images/computer.png">
            <a:extLst>
              <a:ext uri="{FF2B5EF4-FFF2-40B4-BE49-F238E27FC236}">
                <a16:creationId xmlns:a16="http://schemas.microsoft.com/office/drawing/2014/main" id="{3DD12E23-D363-4CA8-9580-05ED0BBF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83" y="2786397"/>
            <a:ext cx="834927" cy="7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圆角矩形 10">
            <a:extLst>
              <a:ext uri="{FF2B5EF4-FFF2-40B4-BE49-F238E27FC236}">
                <a16:creationId xmlns:a16="http://schemas.microsoft.com/office/drawing/2014/main" id="{AA31F1DB-AC1A-4E7F-B50C-4BC2D27170A0}"/>
              </a:ext>
            </a:extLst>
          </p:cNvPr>
          <p:cNvSpPr/>
          <p:nvPr/>
        </p:nvSpPr>
        <p:spPr>
          <a:xfrm>
            <a:off x="216000" y="3445102"/>
            <a:ext cx="1670873" cy="742157"/>
          </a:xfrm>
          <a:prstGeom prst="roundRect">
            <a:avLst/>
          </a:prstGeom>
          <a:solidFill>
            <a:srgbClr val="70AD47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Prometheus daemon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B83B96-E370-402A-B36C-98AFEDAFE850}"/>
              </a:ext>
            </a:extLst>
          </p:cNvPr>
          <p:cNvSpPr txBox="1"/>
          <p:nvPr/>
        </p:nvSpPr>
        <p:spPr>
          <a:xfrm>
            <a:off x="1910280" y="3471329"/>
            <a:ext cx="595176" cy="307777"/>
          </a:xfrm>
          <a:prstGeom prst="rect">
            <a:avLst/>
          </a:prstGeom>
          <a:noFill/>
          <a:ln>
            <a:noFill/>
            <a:headEnd type="oval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+mj-ea"/>
                <a:ea typeface="+mj-ea"/>
              </a:rPr>
              <a:t>Push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7F6F093-E7A4-4A64-B568-65F72BA18C03}"/>
              </a:ext>
            </a:extLst>
          </p:cNvPr>
          <p:cNvSpPr/>
          <p:nvPr/>
        </p:nvSpPr>
        <p:spPr>
          <a:xfrm>
            <a:off x="178957" y="1195189"/>
            <a:ext cx="431022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报警</a:t>
            </a:r>
            <a:r>
              <a:rPr lang="zh-CN" altLang="en-US" dirty="0" smtClean="0">
                <a:latin typeface="+mj-ea"/>
                <a:ea typeface="+mj-ea"/>
              </a:rPr>
              <a:t>模块</a:t>
            </a:r>
            <a:r>
              <a:rPr lang="zh-CN" altLang="en-US" dirty="0">
                <a:latin typeface="+mj-ea"/>
                <a:ea typeface="+mj-ea"/>
              </a:rPr>
              <a:t>详解</a:t>
            </a:r>
            <a:endParaRPr lang="en-US" altLang="zh-CN" dirty="0">
              <a:latin typeface="+mj-ea"/>
              <a:ea typeface="+mj-ea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99A373A-A57F-4FAA-8FAD-6A70A529DDD7}"/>
              </a:ext>
            </a:extLst>
          </p:cNvPr>
          <p:cNvGrpSpPr/>
          <p:nvPr/>
        </p:nvGrpSpPr>
        <p:grpSpPr>
          <a:xfrm>
            <a:off x="2612597" y="3422685"/>
            <a:ext cx="1764137" cy="786989"/>
            <a:chOff x="6610352" y="4955480"/>
            <a:chExt cx="1764137" cy="786989"/>
          </a:xfrm>
        </p:grpSpPr>
        <p:sp>
          <p:nvSpPr>
            <p:cNvPr id="39" name="圆角矩形 13">
              <a:extLst>
                <a:ext uri="{FF2B5EF4-FFF2-40B4-BE49-F238E27FC236}">
                  <a16:creationId xmlns:a16="http://schemas.microsoft.com/office/drawing/2014/main" id="{E3E04F49-665B-4D1D-80E4-0C6285214016}"/>
                </a:ext>
              </a:extLst>
            </p:cNvPr>
            <p:cNvSpPr/>
            <p:nvPr/>
          </p:nvSpPr>
          <p:spPr>
            <a:xfrm>
              <a:off x="6610352" y="4964686"/>
              <a:ext cx="1764137" cy="777783"/>
            </a:xfrm>
            <a:prstGeom prst="roundRect">
              <a:avLst/>
            </a:prstGeom>
            <a:solidFill>
              <a:srgbClr val="FF660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Alert manger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40" name="Picture 4" descr="Image result for alert logo">
              <a:extLst>
                <a:ext uri="{FF2B5EF4-FFF2-40B4-BE49-F238E27FC236}">
                  <a16:creationId xmlns:a16="http://schemas.microsoft.com/office/drawing/2014/main" id="{4A6319BE-B7B9-4145-99DB-465E18E48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103" y="4955480"/>
              <a:ext cx="1324855" cy="421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31" idx="3"/>
            <a:endCxn id="39" idx="1"/>
          </p:cNvCxnSpPr>
          <p:nvPr/>
        </p:nvCxnSpPr>
        <p:spPr>
          <a:xfrm>
            <a:off x="1886873" y="3816181"/>
            <a:ext cx="725724" cy="4602"/>
          </a:xfrm>
          <a:prstGeom prst="straightConnector1">
            <a:avLst/>
          </a:prstGeom>
          <a:ln w="19050"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249735" y="1238110"/>
            <a:ext cx="899388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 </a:t>
            </a:r>
            <a:r>
              <a:rPr lang="en-US" altLang="zh-CN" dirty="0"/>
              <a:t>Prometheus </a:t>
            </a:r>
            <a:r>
              <a:rPr lang="zh-CN" altLang="en-US" dirty="0" smtClean="0"/>
              <a:t>中报警分为</a:t>
            </a:r>
            <a:r>
              <a:rPr lang="zh-CN" altLang="en-US" dirty="0"/>
              <a:t>两部分</a:t>
            </a:r>
            <a:r>
              <a:rPr lang="en-US" altLang="zh-CN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Prometheus </a:t>
            </a:r>
            <a:r>
              <a:rPr lang="zh-CN" altLang="en-US" dirty="0"/>
              <a:t>服务</a:t>
            </a:r>
            <a:r>
              <a:rPr lang="zh-CN" altLang="en-US" dirty="0" smtClean="0"/>
              <a:t>根据设置的规则</a:t>
            </a:r>
            <a:r>
              <a:rPr lang="zh-CN" altLang="en-US" dirty="0"/>
              <a:t>将告警信息发送给 </a:t>
            </a:r>
            <a:r>
              <a:rPr lang="en-US" altLang="zh-CN" dirty="0" err="1" smtClean="0"/>
              <a:t>Alertmanager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Alertmanager</a:t>
            </a:r>
            <a:r>
              <a:rPr lang="en-US" altLang="zh-CN" dirty="0"/>
              <a:t> </a:t>
            </a:r>
            <a:r>
              <a:rPr lang="zh-CN" altLang="en-US" dirty="0"/>
              <a:t>对收到的告警信息进行</a:t>
            </a:r>
            <a:r>
              <a:rPr lang="zh-CN" altLang="en-US" dirty="0" smtClean="0"/>
              <a:t>处理后，根据设置的路由通知消息接收方</a:t>
            </a:r>
            <a:endParaRPr lang="zh-CN" altLang="en-US" dirty="0"/>
          </a:p>
        </p:txBody>
      </p:sp>
      <p:pic>
        <p:nvPicPr>
          <p:cNvPr id="16384" name="图片 16383"/>
          <p:cNvPicPr>
            <a:picLocks noChangeAspect="1"/>
          </p:cNvPicPr>
          <p:nvPr/>
        </p:nvPicPr>
        <p:blipFill rotWithShape="1">
          <a:blip r:embed="rId6"/>
          <a:srcRect l="102"/>
          <a:stretch/>
        </p:blipFill>
        <p:spPr>
          <a:xfrm>
            <a:off x="1275034" y="4458689"/>
            <a:ext cx="9219261" cy="2255715"/>
          </a:xfrm>
          <a:prstGeom prst="rect">
            <a:avLst/>
          </a:prstGeom>
        </p:spPr>
      </p:pic>
      <p:pic>
        <p:nvPicPr>
          <p:cNvPr id="16385" name="图片 163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425" y="3471329"/>
            <a:ext cx="2011854" cy="411516"/>
          </a:xfrm>
          <a:prstGeom prst="rect">
            <a:avLst/>
          </a:prstGeom>
        </p:spPr>
      </p:pic>
      <p:sp>
        <p:nvSpPr>
          <p:cNvPr id="16388" name="矩形 16387"/>
          <p:cNvSpPr/>
          <p:nvPr/>
        </p:nvSpPr>
        <p:spPr>
          <a:xfrm>
            <a:off x="4605297" y="3014817"/>
            <a:ext cx="396288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在 </a:t>
            </a:r>
            <a:r>
              <a:rPr lang="en-US" altLang="zh-CN" dirty="0" smtClean="0">
                <a:solidFill>
                  <a:schemeClr val="accent1"/>
                </a:solidFill>
                <a:latin typeface="+mj-ea"/>
                <a:ea typeface="+mj-ea"/>
              </a:rPr>
              <a:t>prometheus.yml </a:t>
            </a:r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中</a:t>
            </a: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指定规则文件</a:t>
            </a:r>
          </a:p>
        </p:txBody>
      </p:sp>
    </p:spTree>
    <p:extLst>
      <p:ext uri="{BB962C8B-B14F-4D97-AF65-F5344CB8AC3E}">
        <p14:creationId xmlns:p14="http://schemas.microsoft.com/office/powerpoint/2010/main" val="167768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638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服务过程：如何监控</a:t>
            </a:r>
            <a:r>
              <a:rPr lang="en-US" altLang="zh-CN" dirty="0"/>
              <a:t>3</a:t>
            </a:r>
            <a:r>
              <a:rPr lang="zh-CN" altLang="en-US" dirty="0"/>
              <a:t>台服务器内存使用情况</a:t>
            </a:r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https://d27ppybfoyyraq.cloudfront.net/image/device-images/computer.png">
            <a:extLst>
              <a:ext uri="{FF2B5EF4-FFF2-40B4-BE49-F238E27FC236}">
                <a16:creationId xmlns:a16="http://schemas.microsoft.com/office/drawing/2014/main" id="{3DD12E23-D363-4CA8-9580-05ED0BBF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83" y="2786397"/>
            <a:ext cx="834927" cy="7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圆角矩形 10">
            <a:extLst>
              <a:ext uri="{FF2B5EF4-FFF2-40B4-BE49-F238E27FC236}">
                <a16:creationId xmlns:a16="http://schemas.microsoft.com/office/drawing/2014/main" id="{AA31F1DB-AC1A-4E7F-B50C-4BC2D27170A0}"/>
              </a:ext>
            </a:extLst>
          </p:cNvPr>
          <p:cNvSpPr/>
          <p:nvPr/>
        </p:nvSpPr>
        <p:spPr>
          <a:xfrm>
            <a:off x="216000" y="3445102"/>
            <a:ext cx="1670873" cy="742157"/>
          </a:xfrm>
          <a:prstGeom prst="roundRect">
            <a:avLst/>
          </a:prstGeom>
          <a:solidFill>
            <a:srgbClr val="70AD47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Prometheus daemon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B83B96-E370-402A-B36C-98AFEDAFE850}"/>
              </a:ext>
            </a:extLst>
          </p:cNvPr>
          <p:cNvSpPr txBox="1"/>
          <p:nvPr/>
        </p:nvSpPr>
        <p:spPr>
          <a:xfrm>
            <a:off x="1910280" y="3471329"/>
            <a:ext cx="595176" cy="307777"/>
          </a:xfrm>
          <a:prstGeom prst="rect">
            <a:avLst/>
          </a:prstGeom>
          <a:noFill/>
          <a:ln>
            <a:noFill/>
            <a:headEnd type="oval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+mj-ea"/>
                <a:ea typeface="+mj-ea"/>
              </a:rPr>
              <a:t>Push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7F6F093-E7A4-4A64-B568-65F72BA18C03}"/>
              </a:ext>
            </a:extLst>
          </p:cNvPr>
          <p:cNvSpPr/>
          <p:nvPr/>
        </p:nvSpPr>
        <p:spPr>
          <a:xfrm>
            <a:off x="178957" y="1195189"/>
            <a:ext cx="431022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报警</a:t>
            </a:r>
            <a:r>
              <a:rPr lang="zh-CN" altLang="en-US" dirty="0" smtClean="0">
                <a:latin typeface="+mj-ea"/>
                <a:ea typeface="+mj-ea"/>
              </a:rPr>
              <a:t>模块</a:t>
            </a:r>
            <a:r>
              <a:rPr lang="zh-CN" altLang="en-US" dirty="0">
                <a:latin typeface="+mj-ea"/>
                <a:ea typeface="+mj-ea"/>
              </a:rPr>
              <a:t>详解</a:t>
            </a:r>
            <a:endParaRPr lang="en-US" altLang="zh-CN" dirty="0">
              <a:latin typeface="+mj-ea"/>
              <a:ea typeface="+mj-ea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99A373A-A57F-4FAA-8FAD-6A70A529DDD7}"/>
              </a:ext>
            </a:extLst>
          </p:cNvPr>
          <p:cNvGrpSpPr/>
          <p:nvPr/>
        </p:nvGrpSpPr>
        <p:grpSpPr>
          <a:xfrm>
            <a:off x="2612597" y="3422685"/>
            <a:ext cx="1764137" cy="786989"/>
            <a:chOff x="6610352" y="4955480"/>
            <a:chExt cx="1764137" cy="786989"/>
          </a:xfrm>
        </p:grpSpPr>
        <p:sp>
          <p:nvSpPr>
            <p:cNvPr id="39" name="圆角矩形 13">
              <a:extLst>
                <a:ext uri="{FF2B5EF4-FFF2-40B4-BE49-F238E27FC236}">
                  <a16:creationId xmlns:a16="http://schemas.microsoft.com/office/drawing/2014/main" id="{E3E04F49-665B-4D1D-80E4-0C6285214016}"/>
                </a:ext>
              </a:extLst>
            </p:cNvPr>
            <p:cNvSpPr/>
            <p:nvPr/>
          </p:nvSpPr>
          <p:spPr>
            <a:xfrm>
              <a:off x="6610352" y="4964686"/>
              <a:ext cx="1764137" cy="777783"/>
            </a:xfrm>
            <a:prstGeom prst="roundRect">
              <a:avLst/>
            </a:prstGeom>
            <a:solidFill>
              <a:srgbClr val="FF660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Alert manger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40" name="Picture 4" descr="Image result for alert logo">
              <a:extLst>
                <a:ext uri="{FF2B5EF4-FFF2-40B4-BE49-F238E27FC236}">
                  <a16:creationId xmlns:a16="http://schemas.microsoft.com/office/drawing/2014/main" id="{4A6319BE-B7B9-4145-99DB-465E18E48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103" y="4955480"/>
              <a:ext cx="1324855" cy="421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31" idx="3"/>
            <a:endCxn id="39" idx="1"/>
          </p:cNvCxnSpPr>
          <p:nvPr/>
        </p:nvCxnSpPr>
        <p:spPr>
          <a:xfrm>
            <a:off x="1886873" y="3816181"/>
            <a:ext cx="725724" cy="4602"/>
          </a:xfrm>
          <a:prstGeom prst="straightConnector1">
            <a:avLst/>
          </a:prstGeom>
          <a:ln w="19050"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8" name="矩形 16387"/>
          <p:cNvSpPr/>
          <p:nvPr/>
        </p:nvSpPr>
        <p:spPr>
          <a:xfrm>
            <a:off x="4860670" y="1449104"/>
            <a:ext cx="566950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在 </a:t>
            </a:r>
            <a:r>
              <a:rPr lang="en-US" altLang="zh-CN" dirty="0" err="1" smtClean="0">
                <a:solidFill>
                  <a:schemeClr val="accent1"/>
                </a:solidFill>
                <a:latin typeface="+mj-ea"/>
                <a:ea typeface="+mj-ea"/>
              </a:rPr>
              <a:t>alertmanager.yml</a:t>
            </a:r>
            <a:r>
              <a:rPr lang="en-US" altLang="zh-CN" dirty="0" smtClean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中指定触发报警后的通知方式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" name="圆角矩形 13">
            <a:extLst>
              <a:ext uri="{FF2B5EF4-FFF2-40B4-BE49-F238E27FC236}">
                <a16:creationId xmlns:a16="http://schemas.microsoft.com/office/drawing/2014/main" id="{35479305-42DC-4BF3-8918-AB4E720944C9}"/>
              </a:ext>
            </a:extLst>
          </p:cNvPr>
          <p:cNvSpPr/>
          <p:nvPr/>
        </p:nvSpPr>
        <p:spPr>
          <a:xfrm>
            <a:off x="3079255" y="4736859"/>
            <a:ext cx="830819" cy="34163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Email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47420" y="2153587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分组</a:t>
            </a:r>
            <a:r>
              <a:rPr lang="en-US" altLang="zh-CN" dirty="0"/>
              <a:t>(Grouping)</a:t>
            </a:r>
            <a:r>
              <a:rPr lang="zh-CN" altLang="en-US" dirty="0"/>
              <a:t>：通过配置可以将告警分组，发送一个相对紧凑的告警通知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抑制</a:t>
            </a:r>
            <a:r>
              <a:rPr lang="en-US" altLang="zh-CN" dirty="0"/>
              <a:t>(Inhibition)</a:t>
            </a:r>
            <a:r>
              <a:rPr lang="zh-CN" altLang="en-US" dirty="0"/>
              <a:t>：通过配置可以抑制重复发送此告警引发的其他错误的告警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静默</a:t>
            </a:r>
            <a:r>
              <a:rPr lang="en-US" altLang="zh-CN" dirty="0"/>
              <a:t>(Silences)</a:t>
            </a:r>
            <a:r>
              <a:rPr lang="zh-CN" altLang="en-US" dirty="0"/>
              <a:t>：通过静默实现一定时间的静音功能，可以在</a:t>
            </a:r>
            <a:r>
              <a:rPr lang="en-US" altLang="zh-CN" dirty="0" err="1"/>
              <a:t>AlertManager</a:t>
            </a:r>
            <a:r>
              <a:rPr lang="zh-CN" altLang="en-US" dirty="0"/>
              <a:t>的</a:t>
            </a:r>
            <a:r>
              <a:rPr lang="en-US" altLang="zh-CN" dirty="0"/>
              <a:t>Web</a:t>
            </a:r>
            <a:r>
              <a:rPr lang="zh-CN" altLang="en-US" dirty="0"/>
              <a:t>页面配置静默</a:t>
            </a:r>
          </a:p>
        </p:txBody>
      </p:sp>
      <p:sp>
        <p:nvSpPr>
          <p:cNvPr id="30" name="圆角矩形 13">
            <a:extLst>
              <a:ext uri="{FF2B5EF4-FFF2-40B4-BE49-F238E27FC236}">
                <a16:creationId xmlns:a16="http://schemas.microsoft.com/office/drawing/2014/main" id="{ECF36EC2-D7BF-4E0C-8FBA-623DB503DA05}"/>
              </a:ext>
            </a:extLst>
          </p:cNvPr>
          <p:cNvSpPr/>
          <p:nvPr/>
        </p:nvSpPr>
        <p:spPr>
          <a:xfrm>
            <a:off x="2249735" y="4745622"/>
            <a:ext cx="731965" cy="332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钉钉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856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服务过程：如何监控</a:t>
            </a:r>
            <a:r>
              <a:rPr lang="en-US" altLang="zh-CN" dirty="0"/>
              <a:t>3</a:t>
            </a:r>
            <a:r>
              <a:rPr lang="zh-CN" altLang="en-US" dirty="0"/>
              <a:t>台服务器内存使用情况</a:t>
            </a:r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https://d27ppybfoyyraq.cloudfront.net/image/device-images/computer.png">
            <a:extLst>
              <a:ext uri="{FF2B5EF4-FFF2-40B4-BE49-F238E27FC236}">
                <a16:creationId xmlns:a16="http://schemas.microsoft.com/office/drawing/2014/main" id="{3DD12E23-D363-4CA8-9580-05ED0BBF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83" y="2786397"/>
            <a:ext cx="834927" cy="7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圆角矩形 10">
            <a:extLst>
              <a:ext uri="{FF2B5EF4-FFF2-40B4-BE49-F238E27FC236}">
                <a16:creationId xmlns:a16="http://schemas.microsoft.com/office/drawing/2014/main" id="{AA31F1DB-AC1A-4E7F-B50C-4BC2D27170A0}"/>
              </a:ext>
            </a:extLst>
          </p:cNvPr>
          <p:cNvSpPr/>
          <p:nvPr/>
        </p:nvSpPr>
        <p:spPr>
          <a:xfrm>
            <a:off x="216000" y="3445102"/>
            <a:ext cx="1670873" cy="742157"/>
          </a:xfrm>
          <a:prstGeom prst="roundRect">
            <a:avLst/>
          </a:prstGeom>
          <a:solidFill>
            <a:srgbClr val="70AD47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Prometheus daemon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B83B96-E370-402A-B36C-98AFEDAFE850}"/>
              </a:ext>
            </a:extLst>
          </p:cNvPr>
          <p:cNvSpPr txBox="1"/>
          <p:nvPr/>
        </p:nvSpPr>
        <p:spPr>
          <a:xfrm>
            <a:off x="1910280" y="3471329"/>
            <a:ext cx="595176" cy="307777"/>
          </a:xfrm>
          <a:prstGeom prst="rect">
            <a:avLst/>
          </a:prstGeom>
          <a:noFill/>
          <a:ln>
            <a:noFill/>
            <a:headEnd type="oval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+mj-ea"/>
                <a:ea typeface="+mj-ea"/>
              </a:rPr>
              <a:t>Push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7F6F093-E7A4-4A64-B568-65F72BA18C03}"/>
              </a:ext>
            </a:extLst>
          </p:cNvPr>
          <p:cNvSpPr/>
          <p:nvPr/>
        </p:nvSpPr>
        <p:spPr>
          <a:xfrm>
            <a:off x="178957" y="1195189"/>
            <a:ext cx="431022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报警</a:t>
            </a:r>
            <a:r>
              <a:rPr lang="zh-CN" altLang="en-US" dirty="0" smtClean="0">
                <a:latin typeface="+mj-ea"/>
                <a:ea typeface="+mj-ea"/>
              </a:rPr>
              <a:t>模块</a:t>
            </a:r>
            <a:r>
              <a:rPr lang="zh-CN" altLang="en-US" dirty="0">
                <a:latin typeface="+mj-ea"/>
                <a:ea typeface="+mj-ea"/>
              </a:rPr>
              <a:t>详解</a:t>
            </a:r>
            <a:endParaRPr lang="en-US" altLang="zh-CN" dirty="0">
              <a:latin typeface="+mj-ea"/>
              <a:ea typeface="+mj-ea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99A373A-A57F-4FAA-8FAD-6A70A529DDD7}"/>
              </a:ext>
            </a:extLst>
          </p:cNvPr>
          <p:cNvGrpSpPr/>
          <p:nvPr/>
        </p:nvGrpSpPr>
        <p:grpSpPr>
          <a:xfrm>
            <a:off x="2612597" y="3422685"/>
            <a:ext cx="1764137" cy="786989"/>
            <a:chOff x="6610352" y="4955480"/>
            <a:chExt cx="1764137" cy="786989"/>
          </a:xfrm>
        </p:grpSpPr>
        <p:sp>
          <p:nvSpPr>
            <p:cNvPr id="39" name="圆角矩形 13">
              <a:extLst>
                <a:ext uri="{FF2B5EF4-FFF2-40B4-BE49-F238E27FC236}">
                  <a16:creationId xmlns:a16="http://schemas.microsoft.com/office/drawing/2014/main" id="{E3E04F49-665B-4D1D-80E4-0C6285214016}"/>
                </a:ext>
              </a:extLst>
            </p:cNvPr>
            <p:cNvSpPr/>
            <p:nvPr/>
          </p:nvSpPr>
          <p:spPr>
            <a:xfrm>
              <a:off x="6610352" y="4964686"/>
              <a:ext cx="1764137" cy="777783"/>
            </a:xfrm>
            <a:prstGeom prst="roundRect">
              <a:avLst/>
            </a:prstGeom>
            <a:solidFill>
              <a:srgbClr val="FF660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Alert manger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40" name="Picture 4" descr="Image result for alert logo">
              <a:extLst>
                <a:ext uri="{FF2B5EF4-FFF2-40B4-BE49-F238E27FC236}">
                  <a16:creationId xmlns:a16="http://schemas.microsoft.com/office/drawing/2014/main" id="{4A6319BE-B7B9-4145-99DB-465E18E48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103" y="4955480"/>
              <a:ext cx="1324855" cy="421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31" idx="3"/>
            <a:endCxn id="39" idx="1"/>
          </p:cNvCxnSpPr>
          <p:nvPr/>
        </p:nvCxnSpPr>
        <p:spPr>
          <a:xfrm>
            <a:off x="1886873" y="3816181"/>
            <a:ext cx="725724" cy="4602"/>
          </a:xfrm>
          <a:prstGeom prst="straightConnector1">
            <a:avLst/>
          </a:prstGeom>
          <a:ln w="19050"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8" name="矩形 16387"/>
          <p:cNvSpPr/>
          <p:nvPr/>
        </p:nvSpPr>
        <p:spPr>
          <a:xfrm>
            <a:off x="4860670" y="1449104"/>
            <a:ext cx="566950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在 </a:t>
            </a:r>
            <a:r>
              <a:rPr lang="en-US" altLang="zh-CN" dirty="0" err="1" smtClean="0">
                <a:solidFill>
                  <a:schemeClr val="accent1"/>
                </a:solidFill>
                <a:latin typeface="+mj-ea"/>
                <a:ea typeface="+mj-ea"/>
              </a:rPr>
              <a:t>alertmanager.yml</a:t>
            </a:r>
            <a:r>
              <a:rPr lang="en-US" altLang="zh-CN" dirty="0" smtClean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中指定触发报警后的通知方式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" name="圆角矩形 13">
            <a:extLst>
              <a:ext uri="{FF2B5EF4-FFF2-40B4-BE49-F238E27FC236}">
                <a16:creationId xmlns:a16="http://schemas.microsoft.com/office/drawing/2014/main" id="{35479305-42DC-4BF3-8918-AB4E720944C9}"/>
              </a:ext>
            </a:extLst>
          </p:cNvPr>
          <p:cNvSpPr/>
          <p:nvPr/>
        </p:nvSpPr>
        <p:spPr>
          <a:xfrm>
            <a:off x="3079255" y="4736859"/>
            <a:ext cx="830819" cy="34163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Email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圆角矩形 13">
            <a:extLst>
              <a:ext uri="{FF2B5EF4-FFF2-40B4-BE49-F238E27FC236}">
                <a16:creationId xmlns:a16="http://schemas.microsoft.com/office/drawing/2014/main" id="{ECF36EC2-D7BF-4E0C-8FBA-623DB503DA05}"/>
              </a:ext>
            </a:extLst>
          </p:cNvPr>
          <p:cNvSpPr/>
          <p:nvPr/>
        </p:nvSpPr>
        <p:spPr>
          <a:xfrm>
            <a:off x="2249735" y="4745622"/>
            <a:ext cx="731965" cy="332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钉钉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39" idx="2"/>
            <a:endCxn id="16" idx="0"/>
          </p:cNvCxnSpPr>
          <p:nvPr/>
        </p:nvCxnSpPr>
        <p:spPr>
          <a:xfrm flipH="1">
            <a:off x="3494665" y="4209674"/>
            <a:ext cx="1" cy="527185"/>
          </a:xfrm>
          <a:prstGeom prst="straightConnector1">
            <a:avLst/>
          </a:prstGeom>
          <a:ln w="19050"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39" idx="2"/>
            <a:endCxn id="18" idx="0"/>
          </p:cNvCxnSpPr>
          <p:nvPr/>
        </p:nvCxnSpPr>
        <p:spPr>
          <a:xfrm flipH="1">
            <a:off x="2615718" y="4209674"/>
            <a:ext cx="878948" cy="535948"/>
          </a:xfrm>
          <a:prstGeom prst="straightConnector1">
            <a:avLst/>
          </a:prstGeom>
          <a:ln w="19050"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2458" y="1946785"/>
            <a:ext cx="5022015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8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服务过程：如何监控</a:t>
            </a:r>
            <a:r>
              <a:rPr lang="en-US" altLang="zh-CN" dirty="0"/>
              <a:t>3</a:t>
            </a:r>
            <a:r>
              <a:rPr lang="zh-CN" altLang="en-US" dirty="0"/>
              <a:t>台服务器内存使用情况</a:t>
            </a:r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https://d27ppybfoyyraq.cloudfront.net/image/device-images/computer.png">
            <a:extLst>
              <a:ext uri="{FF2B5EF4-FFF2-40B4-BE49-F238E27FC236}">
                <a16:creationId xmlns:a16="http://schemas.microsoft.com/office/drawing/2014/main" id="{3DD12E23-D363-4CA8-9580-05ED0BBF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83" y="2786397"/>
            <a:ext cx="834927" cy="7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圆角矩形 10">
            <a:extLst>
              <a:ext uri="{FF2B5EF4-FFF2-40B4-BE49-F238E27FC236}">
                <a16:creationId xmlns:a16="http://schemas.microsoft.com/office/drawing/2014/main" id="{AA31F1DB-AC1A-4E7F-B50C-4BC2D27170A0}"/>
              </a:ext>
            </a:extLst>
          </p:cNvPr>
          <p:cNvSpPr/>
          <p:nvPr/>
        </p:nvSpPr>
        <p:spPr>
          <a:xfrm>
            <a:off x="216000" y="3445102"/>
            <a:ext cx="1670873" cy="742157"/>
          </a:xfrm>
          <a:prstGeom prst="roundRect">
            <a:avLst/>
          </a:prstGeom>
          <a:solidFill>
            <a:srgbClr val="70AD47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Prometheus daemon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B83B96-E370-402A-B36C-98AFEDAFE850}"/>
              </a:ext>
            </a:extLst>
          </p:cNvPr>
          <p:cNvSpPr txBox="1"/>
          <p:nvPr/>
        </p:nvSpPr>
        <p:spPr>
          <a:xfrm>
            <a:off x="1910280" y="3471329"/>
            <a:ext cx="595176" cy="307777"/>
          </a:xfrm>
          <a:prstGeom prst="rect">
            <a:avLst/>
          </a:prstGeom>
          <a:noFill/>
          <a:ln>
            <a:noFill/>
            <a:headEnd type="oval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+mj-ea"/>
                <a:ea typeface="+mj-ea"/>
              </a:rPr>
              <a:t>Push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7F6F093-E7A4-4A64-B568-65F72BA18C03}"/>
              </a:ext>
            </a:extLst>
          </p:cNvPr>
          <p:cNvSpPr/>
          <p:nvPr/>
        </p:nvSpPr>
        <p:spPr>
          <a:xfrm>
            <a:off x="178957" y="1195189"/>
            <a:ext cx="431022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报警</a:t>
            </a:r>
            <a:r>
              <a:rPr lang="zh-CN" altLang="en-US" dirty="0" smtClean="0">
                <a:latin typeface="+mj-ea"/>
                <a:ea typeface="+mj-ea"/>
              </a:rPr>
              <a:t>模块</a:t>
            </a:r>
            <a:r>
              <a:rPr lang="zh-CN" altLang="en-US" dirty="0">
                <a:latin typeface="+mj-ea"/>
                <a:ea typeface="+mj-ea"/>
              </a:rPr>
              <a:t>详解</a:t>
            </a:r>
            <a:endParaRPr lang="en-US" altLang="zh-CN" dirty="0">
              <a:latin typeface="+mj-ea"/>
              <a:ea typeface="+mj-ea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99A373A-A57F-4FAA-8FAD-6A70A529DDD7}"/>
              </a:ext>
            </a:extLst>
          </p:cNvPr>
          <p:cNvGrpSpPr/>
          <p:nvPr/>
        </p:nvGrpSpPr>
        <p:grpSpPr>
          <a:xfrm>
            <a:off x="2612597" y="3422685"/>
            <a:ext cx="1764137" cy="786989"/>
            <a:chOff x="6610352" y="4955480"/>
            <a:chExt cx="1764137" cy="786989"/>
          </a:xfrm>
        </p:grpSpPr>
        <p:sp>
          <p:nvSpPr>
            <p:cNvPr id="39" name="圆角矩形 13">
              <a:extLst>
                <a:ext uri="{FF2B5EF4-FFF2-40B4-BE49-F238E27FC236}">
                  <a16:creationId xmlns:a16="http://schemas.microsoft.com/office/drawing/2014/main" id="{E3E04F49-665B-4D1D-80E4-0C6285214016}"/>
                </a:ext>
              </a:extLst>
            </p:cNvPr>
            <p:cNvSpPr/>
            <p:nvPr/>
          </p:nvSpPr>
          <p:spPr>
            <a:xfrm>
              <a:off x="6610352" y="4964686"/>
              <a:ext cx="1764137" cy="777783"/>
            </a:xfrm>
            <a:prstGeom prst="roundRect">
              <a:avLst/>
            </a:prstGeom>
            <a:solidFill>
              <a:srgbClr val="FF660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Alert manger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40" name="Picture 4" descr="Image result for alert logo">
              <a:extLst>
                <a:ext uri="{FF2B5EF4-FFF2-40B4-BE49-F238E27FC236}">
                  <a16:creationId xmlns:a16="http://schemas.microsoft.com/office/drawing/2014/main" id="{4A6319BE-B7B9-4145-99DB-465E18E48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103" y="4955480"/>
              <a:ext cx="1324855" cy="421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31" idx="3"/>
            <a:endCxn id="39" idx="1"/>
          </p:cNvCxnSpPr>
          <p:nvPr/>
        </p:nvCxnSpPr>
        <p:spPr>
          <a:xfrm>
            <a:off x="1886873" y="3816181"/>
            <a:ext cx="725724" cy="4602"/>
          </a:xfrm>
          <a:prstGeom prst="straightConnector1">
            <a:avLst/>
          </a:prstGeom>
          <a:ln w="19050"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3">
            <a:extLst>
              <a:ext uri="{FF2B5EF4-FFF2-40B4-BE49-F238E27FC236}">
                <a16:creationId xmlns:a16="http://schemas.microsoft.com/office/drawing/2014/main" id="{35479305-42DC-4BF3-8918-AB4E720944C9}"/>
              </a:ext>
            </a:extLst>
          </p:cNvPr>
          <p:cNvSpPr/>
          <p:nvPr/>
        </p:nvSpPr>
        <p:spPr>
          <a:xfrm>
            <a:off x="3079255" y="4736859"/>
            <a:ext cx="830819" cy="34163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Email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圆角矩形 13">
            <a:extLst>
              <a:ext uri="{FF2B5EF4-FFF2-40B4-BE49-F238E27FC236}">
                <a16:creationId xmlns:a16="http://schemas.microsoft.com/office/drawing/2014/main" id="{ECF36EC2-D7BF-4E0C-8FBA-623DB503DA05}"/>
              </a:ext>
            </a:extLst>
          </p:cNvPr>
          <p:cNvSpPr/>
          <p:nvPr/>
        </p:nvSpPr>
        <p:spPr>
          <a:xfrm>
            <a:off x="2249735" y="4745622"/>
            <a:ext cx="731965" cy="332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钉钉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39" idx="2"/>
            <a:endCxn id="16" idx="0"/>
          </p:cNvCxnSpPr>
          <p:nvPr/>
        </p:nvCxnSpPr>
        <p:spPr>
          <a:xfrm flipH="1">
            <a:off x="3494665" y="4209674"/>
            <a:ext cx="1" cy="527185"/>
          </a:xfrm>
          <a:prstGeom prst="straightConnector1">
            <a:avLst/>
          </a:prstGeom>
          <a:ln w="19050"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39" idx="2"/>
            <a:endCxn id="18" idx="0"/>
          </p:cNvCxnSpPr>
          <p:nvPr/>
        </p:nvCxnSpPr>
        <p:spPr>
          <a:xfrm flipH="1">
            <a:off x="2615718" y="4209674"/>
            <a:ext cx="878948" cy="535948"/>
          </a:xfrm>
          <a:prstGeom prst="straightConnector1">
            <a:avLst/>
          </a:prstGeom>
          <a:ln w="19050"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89"/>
          <a:stretch/>
        </p:blipFill>
        <p:spPr bwMode="auto">
          <a:xfrm>
            <a:off x="4860670" y="3157475"/>
            <a:ext cx="6393506" cy="336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egmentfault.com/img/remote/1460000008695360?w=617&amp;h=377/vie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971" y="172917"/>
            <a:ext cx="4577985" cy="27972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57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圆角矩形 10">
            <a:extLst>
              <a:ext uri="{FF2B5EF4-FFF2-40B4-BE49-F238E27FC236}">
                <a16:creationId xmlns:a16="http://schemas.microsoft.com/office/drawing/2014/main" id="{AA31F1DB-AC1A-4E7F-B50C-4BC2D27170A0}"/>
              </a:ext>
            </a:extLst>
          </p:cNvPr>
          <p:cNvSpPr/>
          <p:nvPr/>
        </p:nvSpPr>
        <p:spPr>
          <a:xfrm>
            <a:off x="4290588" y="1654097"/>
            <a:ext cx="1670873" cy="742157"/>
          </a:xfrm>
          <a:prstGeom prst="roundRect">
            <a:avLst/>
          </a:prstGeom>
          <a:solidFill>
            <a:srgbClr val="70AD47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Prometheus daemon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Prometheus</a:t>
            </a:r>
            <a:r>
              <a:rPr lang="zh-CN" altLang="en-US" dirty="0"/>
              <a:t>服务过程：如何</a:t>
            </a:r>
            <a:r>
              <a:rPr lang="zh-CN" altLang="en-US" dirty="0" smtClean="0"/>
              <a:t>监控一个</a:t>
            </a:r>
            <a:r>
              <a:rPr lang="en-US" altLang="zh-CN" dirty="0" smtClean="0"/>
              <a:t>Java Web</a:t>
            </a:r>
            <a:r>
              <a:rPr lang="zh-CN" altLang="en-US" dirty="0" smtClean="0"/>
              <a:t>应用的访问请求状况</a:t>
            </a:r>
            <a:endParaRPr lang="zh-CN" altLang="en-US" dirty="0"/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圆角矩形 11">
            <a:extLst>
              <a:ext uri="{FF2B5EF4-FFF2-40B4-BE49-F238E27FC236}">
                <a16:creationId xmlns:a16="http://schemas.microsoft.com/office/drawing/2014/main" id="{A5043056-E085-48C3-9A49-5C310EBAB011}"/>
              </a:ext>
            </a:extLst>
          </p:cNvPr>
          <p:cNvSpPr/>
          <p:nvPr/>
        </p:nvSpPr>
        <p:spPr>
          <a:xfrm>
            <a:off x="1830245" y="1702265"/>
            <a:ext cx="1709156" cy="645824"/>
          </a:xfrm>
          <a:prstGeom prst="round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Spring boot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exporter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46" name="Picture 2" descr="Image result for Spring boo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" y="1737974"/>
            <a:ext cx="1094105" cy="57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6146" idx="3"/>
            <a:endCxn id="52" idx="1"/>
          </p:cNvCxnSpPr>
          <p:nvPr/>
        </p:nvCxnSpPr>
        <p:spPr>
          <a:xfrm>
            <a:off x="1310105" y="2025177"/>
            <a:ext cx="520140" cy="0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62" idx="1"/>
            <a:endCxn id="52" idx="3"/>
          </p:cNvCxnSpPr>
          <p:nvPr/>
        </p:nvCxnSpPr>
        <p:spPr>
          <a:xfrm flipH="1">
            <a:off x="3539401" y="2025176"/>
            <a:ext cx="751187" cy="1"/>
          </a:xfrm>
          <a:prstGeom prst="straightConnector1">
            <a:avLst/>
          </a:prstGeom>
          <a:ln w="19050"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3" descr="https://d27ppybfoyyraq.cloudfront.net/image/device-images/computer.png">
            <a:extLst>
              <a:ext uri="{FF2B5EF4-FFF2-40B4-BE49-F238E27FC236}">
                <a16:creationId xmlns:a16="http://schemas.microsoft.com/office/drawing/2014/main" id="{3DD12E23-D363-4CA8-9580-05ED0BBF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71" y="995392"/>
            <a:ext cx="834927" cy="7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5961461" y="2025176"/>
            <a:ext cx="620314" cy="0"/>
          </a:xfrm>
          <a:prstGeom prst="straightConnector1">
            <a:avLst/>
          </a:prstGeom>
          <a:ln w="19050"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6572250" y="1854359"/>
            <a:ext cx="210019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报警与可视化模块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049" name="图片 20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49" y="3526876"/>
            <a:ext cx="5464649" cy="1356478"/>
          </a:xfrm>
          <a:prstGeom prst="rect">
            <a:avLst/>
          </a:prstGeom>
        </p:spPr>
      </p:pic>
      <p:sp>
        <p:nvSpPr>
          <p:cNvPr id="71" name="矩形 70"/>
          <p:cNvSpPr/>
          <p:nvPr/>
        </p:nvSpPr>
        <p:spPr>
          <a:xfrm>
            <a:off x="79349" y="2879324"/>
            <a:ext cx="367619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添加</a:t>
            </a:r>
            <a:r>
              <a:rPr lang="en-US" altLang="zh-CN" dirty="0">
                <a:solidFill>
                  <a:schemeClr val="accent1"/>
                </a:solidFill>
                <a:latin typeface="+mj-ea"/>
                <a:ea typeface="+mj-ea"/>
              </a:rPr>
              <a:t>Prometheus Java Client</a:t>
            </a: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依赖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655332" y="2927599"/>
            <a:ext cx="393402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启用</a:t>
            </a:r>
            <a:r>
              <a:rPr lang="en-US" altLang="zh-CN" dirty="0">
                <a:solidFill>
                  <a:schemeClr val="accent1"/>
                </a:solidFill>
                <a:latin typeface="+mj-ea"/>
                <a:ea typeface="+mj-ea"/>
              </a:rPr>
              <a:t>Prometheus Metrics Endpoint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053" name="图片 20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5332" y="3526876"/>
            <a:ext cx="5890770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1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圆角矩形 10">
            <a:extLst>
              <a:ext uri="{FF2B5EF4-FFF2-40B4-BE49-F238E27FC236}">
                <a16:creationId xmlns:a16="http://schemas.microsoft.com/office/drawing/2014/main" id="{AA31F1DB-AC1A-4E7F-B50C-4BC2D27170A0}"/>
              </a:ext>
            </a:extLst>
          </p:cNvPr>
          <p:cNvSpPr/>
          <p:nvPr/>
        </p:nvSpPr>
        <p:spPr>
          <a:xfrm>
            <a:off x="4290588" y="1654097"/>
            <a:ext cx="1670873" cy="742157"/>
          </a:xfrm>
          <a:prstGeom prst="roundRect">
            <a:avLst/>
          </a:prstGeom>
          <a:solidFill>
            <a:srgbClr val="70AD47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Prometheus daemon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Prometheus</a:t>
            </a:r>
            <a:r>
              <a:rPr lang="zh-CN" altLang="en-US" dirty="0"/>
              <a:t>服务过程：如何</a:t>
            </a:r>
            <a:r>
              <a:rPr lang="zh-CN" altLang="en-US" dirty="0" smtClean="0"/>
              <a:t>监控一个</a:t>
            </a:r>
            <a:r>
              <a:rPr lang="en-US" altLang="zh-CN" dirty="0" smtClean="0"/>
              <a:t>Java Web</a:t>
            </a:r>
            <a:r>
              <a:rPr lang="zh-CN" altLang="en-US" dirty="0" smtClean="0"/>
              <a:t>应用的访问请求状况</a:t>
            </a:r>
            <a:endParaRPr lang="zh-CN" altLang="en-US" dirty="0"/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圆角矩形 11">
            <a:extLst>
              <a:ext uri="{FF2B5EF4-FFF2-40B4-BE49-F238E27FC236}">
                <a16:creationId xmlns:a16="http://schemas.microsoft.com/office/drawing/2014/main" id="{A5043056-E085-48C3-9A49-5C310EBAB011}"/>
              </a:ext>
            </a:extLst>
          </p:cNvPr>
          <p:cNvSpPr/>
          <p:nvPr/>
        </p:nvSpPr>
        <p:spPr>
          <a:xfrm>
            <a:off x="1830245" y="1702265"/>
            <a:ext cx="1709156" cy="645824"/>
          </a:xfrm>
          <a:prstGeom prst="round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Spring boot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exporter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46" name="Picture 2" descr="Image result for Spring boo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" y="1737974"/>
            <a:ext cx="1094105" cy="57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6146" idx="3"/>
            <a:endCxn id="52" idx="1"/>
          </p:cNvCxnSpPr>
          <p:nvPr/>
        </p:nvCxnSpPr>
        <p:spPr>
          <a:xfrm>
            <a:off x="1310105" y="2025177"/>
            <a:ext cx="520140" cy="0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62" idx="1"/>
            <a:endCxn id="52" idx="3"/>
          </p:cNvCxnSpPr>
          <p:nvPr/>
        </p:nvCxnSpPr>
        <p:spPr>
          <a:xfrm flipH="1">
            <a:off x="3539401" y="2025176"/>
            <a:ext cx="751187" cy="1"/>
          </a:xfrm>
          <a:prstGeom prst="straightConnector1">
            <a:avLst/>
          </a:prstGeom>
          <a:ln w="19050"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3" descr="https://d27ppybfoyyraq.cloudfront.net/image/device-images/computer.png">
            <a:extLst>
              <a:ext uri="{FF2B5EF4-FFF2-40B4-BE49-F238E27FC236}">
                <a16:creationId xmlns:a16="http://schemas.microsoft.com/office/drawing/2014/main" id="{3DD12E23-D363-4CA8-9580-05ED0BBF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71" y="995392"/>
            <a:ext cx="834927" cy="7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5961461" y="2025176"/>
            <a:ext cx="620314" cy="0"/>
          </a:xfrm>
          <a:prstGeom prst="straightConnector1">
            <a:avLst/>
          </a:prstGeom>
          <a:ln w="19050"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6572250" y="1854359"/>
            <a:ext cx="210019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报警与可视化模块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16000" y="2878167"/>
            <a:ext cx="663502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访问 </a:t>
            </a:r>
            <a:r>
              <a:rPr lang="en-US" altLang="zh-CN" dirty="0" smtClean="0">
                <a:solidFill>
                  <a:schemeClr val="accent1"/>
                </a:solidFill>
                <a:latin typeface="+mj-ea"/>
                <a:ea typeface="+mj-ea"/>
              </a:rPr>
              <a:t>http</a:t>
            </a:r>
            <a:r>
              <a:rPr lang="en-US" altLang="zh-CN" dirty="0">
                <a:solidFill>
                  <a:schemeClr val="accent1"/>
                </a:solidFill>
                <a:latin typeface="+mj-ea"/>
                <a:ea typeface="+mj-ea"/>
              </a:rPr>
              <a:t>://</a:t>
            </a:r>
            <a:r>
              <a:rPr lang="en-US" altLang="zh-CN" dirty="0" smtClean="0">
                <a:solidFill>
                  <a:schemeClr val="accent1"/>
                </a:solidFill>
                <a:latin typeface="+mj-ea"/>
                <a:ea typeface="+mj-ea"/>
              </a:rPr>
              <a:t>localhost:8080/metrics</a:t>
            </a:r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，可获得相关的 </a:t>
            </a:r>
            <a:r>
              <a:rPr lang="en-US" altLang="zh-CN" dirty="0" err="1" smtClean="0">
                <a:solidFill>
                  <a:schemeClr val="accent1"/>
                </a:solidFill>
                <a:latin typeface="+mj-ea"/>
                <a:ea typeface="+mj-ea"/>
              </a:rPr>
              <a:t>jvm</a:t>
            </a:r>
            <a:r>
              <a:rPr lang="en-US" altLang="zh-CN" dirty="0" smtClean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信息</a:t>
            </a:r>
            <a:r>
              <a:rPr lang="en-US" altLang="zh-CN" dirty="0" smtClean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92" y="3519938"/>
            <a:ext cx="8085521" cy="18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2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圆角矩形 10">
            <a:extLst>
              <a:ext uri="{FF2B5EF4-FFF2-40B4-BE49-F238E27FC236}">
                <a16:creationId xmlns:a16="http://schemas.microsoft.com/office/drawing/2014/main" id="{AA31F1DB-AC1A-4E7F-B50C-4BC2D27170A0}"/>
              </a:ext>
            </a:extLst>
          </p:cNvPr>
          <p:cNvSpPr/>
          <p:nvPr/>
        </p:nvSpPr>
        <p:spPr>
          <a:xfrm>
            <a:off x="4290588" y="1654097"/>
            <a:ext cx="1670873" cy="742157"/>
          </a:xfrm>
          <a:prstGeom prst="roundRect">
            <a:avLst/>
          </a:prstGeom>
          <a:solidFill>
            <a:srgbClr val="70AD47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Prometheus daemon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Prometheus</a:t>
            </a:r>
            <a:r>
              <a:rPr lang="zh-CN" altLang="en-US" dirty="0"/>
              <a:t>服务过程：如何</a:t>
            </a:r>
            <a:r>
              <a:rPr lang="zh-CN" altLang="en-US" dirty="0" smtClean="0"/>
              <a:t>监控一个</a:t>
            </a:r>
            <a:r>
              <a:rPr lang="en-US" altLang="zh-CN" dirty="0" smtClean="0"/>
              <a:t>Java Web</a:t>
            </a:r>
            <a:r>
              <a:rPr lang="zh-CN" altLang="en-US" dirty="0" smtClean="0"/>
              <a:t>应用的访问请求状况</a:t>
            </a:r>
            <a:endParaRPr lang="zh-CN" altLang="en-US" dirty="0"/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圆角矩形 11">
            <a:extLst>
              <a:ext uri="{FF2B5EF4-FFF2-40B4-BE49-F238E27FC236}">
                <a16:creationId xmlns:a16="http://schemas.microsoft.com/office/drawing/2014/main" id="{A5043056-E085-48C3-9A49-5C310EBAB011}"/>
              </a:ext>
            </a:extLst>
          </p:cNvPr>
          <p:cNvSpPr/>
          <p:nvPr/>
        </p:nvSpPr>
        <p:spPr>
          <a:xfrm>
            <a:off x="1830245" y="1702265"/>
            <a:ext cx="1709156" cy="645824"/>
          </a:xfrm>
          <a:prstGeom prst="round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Spring boot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exporter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46" name="Picture 2" descr="Image result for Spring boo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" y="1737974"/>
            <a:ext cx="1094105" cy="57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6146" idx="3"/>
            <a:endCxn id="52" idx="1"/>
          </p:cNvCxnSpPr>
          <p:nvPr/>
        </p:nvCxnSpPr>
        <p:spPr>
          <a:xfrm>
            <a:off x="1310105" y="2025177"/>
            <a:ext cx="520140" cy="0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62" idx="1"/>
            <a:endCxn id="52" idx="3"/>
          </p:cNvCxnSpPr>
          <p:nvPr/>
        </p:nvCxnSpPr>
        <p:spPr>
          <a:xfrm flipH="1">
            <a:off x="3539401" y="2025176"/>
            <a:ext cx="751187" cy="1"/>
          </a:xfrm>
          <a:prstGeom prst="straightConnector1">
            <a:avLst/>
          </a:prstGeom>
          <a:ln w="19050"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3" descr="https://d27ppybfoyyraq.cloudfront.net/image/device-images/computer.png">
            <a:extLst>
              <a:ext uri="{FF2B5EF4-FFF2-40B4-BE49-F238E27FC236}">
                <a16:creationId xmlns:a16="http://schemas.microsoft.com/office/drawing/2014/main" id="{3DD12E23-D363-4CA8-9580-05ED0BBF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71" y="995392"/>
            <a:ext cx="834927" cy="7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5961461" y="2025176"/>
            <a:ext cx="620314" cy="0"/>
          </a:xfrm>
          <a:prstGeom prst="straightConnector1">
            <a:avLst/>
          </a:prstGeom>
          <a:ln w="19050"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6572250" y="1854359"/>
            <a:ext cx="210019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报警与可视化模块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16000" y="2878167"/>
            <a:ext cx="133882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添加拦截器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50" y="3337342"/>
            <a:ext cx="8794242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3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圆角矩形 10">
            <a:extLst>
              <a:ext uri="{FF2B5EF4-FFF2-40B4-BE49-F238E27FC236}">
                <a16:creationId xmlns:a16="http://schemas.microsoft.com/office/drawing/2014/main" id="{AA31F1DB-AC1A-4E7F-B50C-4BC2D27170A0}"/>
              </a:ext>
            </a:extLst>
          </p:cNvPr>
          <p:cNvSpPr/>
          <p:nvPr/>
        </p:nvSpPr>
        <p:spPr>
          <a:xfrm>
            <a:off x="4290588" y="1654097"/>
            <a:ext cx="1670873" cy="742157"/>
          </a:xfrm>
          <a:prstGeom prst="roundRect">
            <a:avLst/>
          </a:prstGeom>
          <a:solidFill>
            <a:srgbClr val="70AD47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Prometheus daemon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Prometheus</a:t>
            </a:r>
            <a:r>
              <a:rPr lang="zh-CN" altLang="en-US" dirty="0"/>
              <a:t>服务过程：如何</a:t>
            </a:r>
            <a:r>
              <a:rPr lang="zh-CN" altLang="en-US" dirty="0" smtClean="0"/>
              <a:t>监控一个</a:t>
            </a:r>
            <a:r>
              <a:rPr lang="en-US" altLang="zh-CN" dirty="0" smtClean="0"/>
              <a:t>Java Web</a:t>
            </a:r>
            <a:r>
              <a:rPr lang="zh-CN" altLang="en-US" dirty="0" smtClean="0"/>
              <a:t>应用的访问请求状况</a:t>
            </a:r>
            <a:endParaRPr lang="zh-CN" altLang="en-US" dirty="0"/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圆角矩形 11">
            <a:extLst>
              <a:ext uri="{FF2B5EF4-FFF2-40B4-BE49-F238E27FC236}">
                <a16:creationId xmlns:a16="http://schemas.microsoft.com/office/drawing/2014/main" id="{A5043056-E085-48C3-9A49-5C310EBAB011}"/>
              </a:ext>
            </a:extLst>
          </p:cNvPr>
          <p:cNvSpPr/>
          <p:nvPr/>
        </p:nvSpPr>
        <p:spPr>
          <a:xfrm>
            <a:off x="1830245" y="1702265"/>
            <a:ext cx="1709156" cy="645824"/>
          </a:xfrm>
          <a:prstGeom prst="round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Spring boot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exporter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46" name="Picture 2" descr="Image result for Spring boo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" y="1737974"/>
            <a:ext cx="1094105" cy="57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6146" idx="3"/>
            <a:endCxn id="52" idx="1"/>
          </p:cNvCxnSpPr>
          <p:nvPr/>
        </p:nvCxnSpPr>
        <p:spPr>
          <a:xfrm>
            <a:off x="1310105" y="2025177"/>
            <a:ext cx="520140" cy="0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62" idx="1"/>
            <a:endCxn id="52" idx="3"/>
          </p:cNvCxnSpPr>
          <p:nvPr/>
        </p:nvCxnSpPr>
        <p:spPr>
          <a:xfrm flipH="1">
            <a:off x="3539401" y="2025176"/>
            <a:ext cx="751187" cy="1"/>
          </a:xfrm>
          <a:prstGeom prst="straightConnector1">
            <a:avLst/>
          </a:prstGeom>
          <a:ln w="19050"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3" descr="https://d27ppybfoyyraq.cloudfront.net/image/device-images/computer.png">
            <a:extLst>
              <a:ext uri="{FF2B5EF4-FFF2-40B4-BE49-F238E27FC236}">
                <a16:creationId xmlns:a16="http://schemas.microsoft.com/office/drawing/2014/main" id="{3DD12E23-D363-4CA8-9580-05ED0BBF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71" y="995392"/>
            <a:ext cx="834927" cy="7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5961461" y="2025176"/>
            <a:ext cx="620314" cy="0"/>
          </a:xfrm>
          <a:prstGeom prst="straightConnector1">
            <a:avLst/>
          </a:prstGeom>
          <a:ln w="19050"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6572250" y="1854359"/>
            <a:ext cx="210019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报警与可视化模块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16000" y="2708508"/>
            <a:ext cx="229261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自定义 </a:t>
            </a:r>
            <a:r>
              <a:rPr lang="en-US" altLang="zh-CN" dirty="0" smtClean="0">
                <a:solidFill>
                  <a:schemeClr val="accent1"/>
                </a:solidFill>
                <a:latin typeface="+mj-ea"/>
                <a:ea typeface="+mj-ea"/>
              </a:rPr>
              <a:t>Metrics </a:t>
            </a:r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指标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120" y="2879324"/>
            <a:ext cx="8870449" cy="370364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7357" y="3230733"/>
            <a:ext cx="30983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Prometheus</a:t>
            </a:r>
            <a:r>
              <a:rPr lang="zh-CN" altLang="en-US" sz="1600" dirty="0"/>
              <a:t>提供了</a:t>
            </a:r>
            <a:r>
              <a:rPr lang="en-US" altLang="zh-CN" sz="1600" dirty="0"/>
              <a:t>4</a:t>
            </a:r>
            <a:r>
              <a:rPr lang="zh-CN" altLang="en-US" sz="1600" dirty="0"/>
              <a:t>中不同的</a:t>
            </a:r>
            <a:r>
              <a:rPr lang="en-US" altLang="zh-CN" sz="1600" dirty="0"/>
              <a:t>Metrics</a:t>
            </a:r>
            <a:r>
              <a:rPr lang="zh-CN" altLang="en-US" sz="1600" dirty="0"/>
              <a:t>类型</a:t>
            </a:r>
            <a:r>
              <a:rPr lang="en-US" altLang="zh-CN" sz="1600" dirty="0" smtClean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/>
              <a:t>Counter</a:t>
            </a:r>
            <a:r>
              <a:rPr lang="zh-CN" altLang="en-US" sz="1600" dirty="0"/>
              <a:t>，</a:t>
            </a:r>
            <a:r>
              <a:rPr lang="zh-CN" altLang="en-US" sz="1600" dirty="0" smtClean="0"/>
              <a:t>只增不减的累加值</a:t>
            </a:r>
            <a:endParaRPr lang="en-US" altLang="zh-CN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/>
              <a:t>Gauge</a:t>
            </a:r>
            <a:r>
              <a:rPr lang="zh-CN" altLang="en-US" sz="1600" dirty="0" smtClean="0"/>
              <a:t>，可增可减的状态值</a:t>
            </a:r>
            <a:endParaRPr lang="en-US" altLang="zh-CN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/>
              <a:t>Histogram</a:t>
            </a:r>
            <a:r>
              <a:rPr lang="zh-CN" altLang="en-US" sz="1600" dirty="0"/>
              <a:t>，自带</a:t>
            </a:r>
            <a:r>
              <a:rPr lang="zh-CN" altLang="en-US" sz="1600" dirty="0" smtClean="0"/>
              <a:t>区间</a:t>
            </a:r>
            <a:r>
              <a:rPr lang="zh-CN" altLang="en-US" sz="1600" dirty="0"/>
              <a:t>统计</a:t>
            </a:r>
            <a:r>
              <a:rPr lang="zh-CN" altLang="en-US" sz="1600" dirty="0" smtClean="0"/>
              <a:t>分布</a:t>
            </a:r>
            <a:r>
              <a:rPr lang="zh-CN" altLang="en-US" sz="1600" dirty="0"/>
              <a:t>，用于服务端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/>
              <a:t>Summary</a:t>
            </a:r>
            <a:r>
              <a:rPr lang="zh-CN" altLang="en-US" sz="1600" dirty="0" smtClean="0"/>
              <a:t>，用于客户端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16671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圆角矩形 10">
            <a:extLst>
              <a:ext uri="{FF2B5EF4-FFF2-40B4-BE49-F238E27FC236}">
                <a16:creationId xmlns:a16="http://schemas.microsoft.com/office/drawing/2014/main" id="{AA31F1DB-AC1A-4E7F-B50C-4BC2D27170A0}"/>
              </a:ext>
            </a:extLst>
          </p:cNvPr>
          <p:cNvSpPr/>
          <p:nvPr/>
        </p:nvSpPr>
        <p:spPr>
          <a:xfrm>
            <a:off x="4290588" y="1654097"/>
            <a:ext cx="1670873" cy="742157"/>
          </a:xfrm>
          <a:prstGeom prst="roundRect">
            <a:avLst/>
          </a:prstGeom>
          <a:solidFill>
            <a:srgbClr val="70AD47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Prometheus daemon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Prometheus</a:t>
            </a:r>
            <a:r>
              <a:rPr lang="zh-CN" altLang="en-US" dirty="0"/>
              <a:t>服务过程：如何</a:t>
            </a:r>
            <a:r>
              <a:rPr lang="zh-CN" altLang="en-US" dirty="0" smtClean="0"/>
              <a:t>监控一个</a:t>
            </a:r>
            <a:r>
              <a:rPr lang="en-US" altLang="zh-CN" dirty="0" smtClean="0"/>
              <a:t>Java Web</a:t>
            </a:r>
            <a:r>
              <a:rPr lang="zh-CN" altLang="en-US" dirty="0" smtClean="0"/>
              <a:t>应用的访问请求状况</a:t>
            </a:r>
            <a:endParaRPr lang="zh-CN" altLang="en-US" dirty="0"/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圆角矩形 11">
            <a:extLst>
              <a:ext uri="{FF2B5EF4-FFF2-40B4-BE49-F238E27FC236}">
                <a16:creationId xmlns:a16="http://schemas.microsoft.com/office/drawing/2014/main" id="{A5043056-E085-48C3-9A49-5C310EBAB011}"/>
              </a:ext>
            </a:extLst>
          </p:cNvPr>
          <p:cNvSpPr/>
          <p:nvPr/>
        </p:nvSpPr>
        <p:spPr>
          <a:xfrm>
            <a:off x="1830245" y="1702265"/>
            <a:ext cx="1709156" cy="645824"/>
          </a:xfrm>
          <a:prstGeom prst="round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Spring boot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exporter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46" name="Picture 2" descr="Image result for Spring boo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" y="1737974"/>
            <a:ext cx="1094105" cy="57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6146" idx="3"/>
            <a:endCxn id="52" idx="1"/>
          </p:cNvCxnSpPr>
          <p:nvPr/>
        </p:nvCxnSpPr>
        <p:spPr>
          <a:xfrm>
            <a:off x="1310105" y="2025177"/>
            <a:ext cx="520140" cy="0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62" idx="1"/>
            <a:endCxn id="52" idx="3"/>
          </p:cNvCxnSpPr>
          <p:nvPr/>
        </p:nvCxnSpPr>
        <p:spPr>
          <a:xfrm flipH="1">
            <a:off x="3539401" y="2025176"/>
            <a:ext cx="751187" cy="1"/>
          </a:xfrm>
          <a:prstGeom prst="straightConnector1">
            <a:avLst/>
          </a:prstGeom>
          <a:ln w="19050"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3" descr="https://d27ppybfoyyraq.cloudfront.net/image/device-images/computer.png">
            <a:extLst>
              <a:ext uri="{FF2B5EF4-FFF2-40B4-BE49-F238E27FC236}">
                <a16:creationId xmlns:a16="http://schemas.microsoft.com/office/drawing/2014/main" id="{3DD12E23-D363-4CA8-9580-05ED0BBF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71" y="995392"/>
            <a:ext cx="834927" cy="7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23A4770F-00FB-4A44-AA22-671BE795E172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5961461" y="2025176"/>
            <a:ext cx="620314" cy="0"/>
          </a:xfrm>
          <a:prstGeom prst="straightConnector1">
            <a:avLst/>
          </a:prstGeom>
          <a:ln w="19050"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6572250" y="1854359"/>
            <a:ext cx="210019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报警与可视化模块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3196" y="3014427"/>
            <a:ext cx="80547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ea typeface="+mj-ea"/>
              </a:rPr>
              <a:t># </a:t>
            </a:r>
            <a:r>
              <a:rPr lang="en-US" altLang="zh-CN" dirty="0" err="1" smtClean="0">
                <a:latin typeface="Consolas" panose="020B0609020204030204" pitchFamily="49" charset="0"/>
                <a:ea typeface="+mj-ea"/>
              </a:rPr>
              <a:t>PromQL</a:t>
            </a:r>
            <a:r>
              <a:rPr lang="en-US" altLang="zh-CN" dirty="0" smtClean="0">
                <a:latin typeface="Consolas" panose="020B0609020204030204" pitchFamily="49" charset="0"/>
                <a:ea typeface="+mj-ea"/>
              </a:rPr>
              <a:t> </a:t>
            </a:r>
            <a:r>
              <a:rPr lang="zh-CN" altLang="en-US" dirty="0" smtClean="0">
                <a:latin typeface="Consolas" panose="020B0609020204030204" pitchFamily="49" charset="0"/>
                <a:ea typeface="+mj-ea"/>
              </a:rPr>
              <a:t>查询请求总量</a:t>
            </a:r>
            <a:endParaRPr lang="en-US" altLang="zh-CN" dirty="0">
              <a:latin typeface="Consolas" panose="020B0609020204030204" pitchFamily="49" charset="0"/>
              <a:ea typeface="+mj-ea"/>
            </a:endParaRPr>
          </a:p>
          <a:p>
            <a:r>
              <a:rPr lang="en-US" altLang="zh-CN" dirty="0">
                <a:latin typeface="Consolas" panose="020B0609020204030204" pitchFamily="49" charset="0"/>
                <a:ea typeface="+mj-ea"/>
              </a:rPr>
              <a:t>sum(</a:t>
            </a:r>
            <a:r>
              <a:rPr lang="en-US" altLang="zh-CN" dirty="0" err="1">
                <a:latin typeface="Consolas" panose="020B0609020204030204" pitchFamily="49" charset="0"/>
                <a:ea typeface="+mj-ea"/>
              </a:rPr>
              <a:t>io_namespace_http_requests_total</a:t>
            </a:r>
            <a:r>
              <a:rPr lang="en-US" altLang="zh-CN" dirty="0" smtClean="0">
                <a:latin typeface="Consolas" panose="020B0609020204030204" pitchFamily="49" charset="0"/>
                <a:ea typeface="+mj-ea"/>
              </a:rPr>
              <a:t>)</a:t>
            </a:r>
          </a:p>
          <a:p>
            <a:endParaRPr lang="en-US" altLang="zh-CN" dirty="0">
              <a:latin typeface="Consolas" panose="020B0609020204030204" pitchFamily="49" charset="0"/>
              <a:ea typeface="+mj-ea"/>
            </a:endParaRPr>
          </a:p>
          <a:p>
            <a:r>
              <a:rPr lang="en-US" altLang="zh-CN" dirty="0" smtClean="0">
                <a:latin typeface="Consolas" panose="020B0609020204030204" pitchFamily="49" charset="0"/>
                <a:ea typeface="+mj-ea"/>
              </a:rPr>
              <a:t># </a:t>
            </a:r>
            <a:r>
              <a:rPr lang="en-US" altLang="zh-CN" dirty="0" err="1" smtClean="0">
                <a:latin typeface="Consolas" panose="020B0609020204030204" pitchFamily="49" charset="0"/>
                <a:ea typeface="+mj-ea"/>
              </a:rPr>
              <a:t>PromQL</a:t>
            </a:r>
            <a:r>
              <a:rPr lang="en-US" altLang="zh-CN" dirty="0" smtClean="0">
                <a:latin typeface="Consolas" panose="020B0609020204030204" pitchFamily="49" charset="0"/>
                <a:ea typeface="+mj-ea"/>
              </a:rPr>
              <a:t> </a:t>
            </a:r>
            <a:r>
              <a:rPr lang="zh-CN" altLang="en-US" dirty="0" smtClean="0">
                <a:latin typeface="Consolas" panose="020B0609020204030204" pitchFamily="49" charset="0"/>
                <a:ea typeface="+mj-ea"/>
              </a:rPr>
              <a:t>查询每秒</a:t>
            </a:r>
            <a:r>
              <a:rPr lang="en-US" altLang="zh-CN" dirty="0" smtClean="0">
                <a:latin typeface="Consolas" panose="020B0609020204030204" pitchFamily="49" charset="0"/>
                <a:ea typeface="+mj-ea"/>
              </a:rPr>
              <a:t>HTTP</a:t>
            </a:r>
            <a:r>
              <a:rPr lang="zh-CN" altLang="en-US" dirty="0" smtClean="0">
                <a:latin typeface="Consolas" panose="020B0609020204030204" pitchFamily="49" charset="0"/>
                <a:ea typeface="+mj-ea"/>
              </a:rPr>
              <a:t>请求量</a:t>
            </a:r>
            <a:endParaRPr lang="en-US" altLang="zh-CN" dirty="0" smtClean="0">
              <a:latin typeface="Consolas" panose="020B0609020204030204" pitchFamily="49" charset="0"/>
              <a:ea typeface="+mj-ea"/>
            </a:endParaRPr>
          </a:p>
          <a:p>
            <a:r>
              <a:rPr lang="en-US" altLang="zh-CN" dirty="0" smtClean="0">
                <a:latin typeface="Consolas" panose="020B0609020204030204" pitchFamily="49" charset="0"/>
                <a:ea typeface="+mj-ea"/>
              </a:rPr>
              <a:t>sum(rate(</a:t>
            </a:r>
            <a:r>
              <a:rPr lang="en-US" altLang="zh-CN" dirty="0" err="1" smtClean="0">
                <a:latin typeface="Consolas" panose="020B0609020204030204" pitchFamily="49" charset="0"/>
                <a:ea typeface="+mj-ea"/>
              </a:rPr>
              <a:t>io_</a:t>
            </a:r>
            <a:r>
              <a:rPr lang="en-US" altLang="zh-CN" dirty="0" err="1" smtClean="0">
                <a:latin typeface="Consolas" panose="020B0609020204030204" pitchFamily="49" charset="0"/>
              </a:rPr>
              <a:t>namespace_http</a:t>
            </a:r>
            <a:r>
              <a:rPr lang="en-US" altLang="zh-CN" dirty="0" err="1" smtClean="0">
                <a:latin typeface="Consolas" panose="020B0609020204030204" pitchFamily="49" charset="0"/>
                <a:ea typeface="+mj-ea"/>
              </a:rPr>
              <a:t>_requests_total</a:t>
            </a:r>
            <a:r>
              <a:rPr lang="en-US" altLang="zh-CN" dirty="0" smtClean="0">
                <a:latin typeface="Consolas" panose="020B0609020204030204" pitchFamily="49" charset="0"/>
                <a:ea typeface="+mj-ea"/>
              </a:rPr>
              <a:t>[5m</a:t>
            </a:r>
            <a:r>
              <a:rPr lang="en-US" altLang="zh-CN" dirty="0">
                <a:latin typeface="Consolas" panose="020B0609020204030204" pitchFamily="49" charset="0"/>
                <a:ea typeface="+mj-ea"/>
              </a:rPr>
              <a:t>]))</a:t>
            </a:r>
            <a:endParaRPr lang="en-US" altLang="zh-CN" dirty="0" smtClean="0">
              <a:latin typeface="Consolas" panose="020B0609020204030204" pitchFamily="49" charset="0"/>
              <a:ea typeface="+mj-ea"/>
            </a:endParaRPr>
          </a:p>
          <a:p>
            <a:endParaRPr lang="en-US" altLang="zh-CN" dirty="0">
              <a:latin typeface="Consolas" panose="020B0609020204030204" pitchFamily="49" charset="0"/>
              <a:ea typeface="+mj-ea"/>
            </a:endParaRPr>
          </a:p>
          <a:p>
            <a:r>
              <a:rPr lang="en-US" altLang="zh-CN" dirty="0" smtClean="0">
                <a:latin typeface="Consolas" panose="020B0609020204030204" pitchFamily="49" charset="0"/>
                <a:ea typeface="+mj-ea"/>
              </a:rPr>
              <a:t># </a:t>
            </a:r>
            <a:r>
              <a:rPr lang="en-US" altLang="zh-CN" dirty="0" err="1">
                <a:latin typeface="Consolas" panose="020B0609020204030204" pitchFamily="49" charset="0"/>
                <a:ea typeface="+mj-ea"/>
              </a:rPr>
              <a:t>P</a:t>
            </a:r>
            <a:r>
              <a:rPr lang="en-US" altLang="zh-CN" dirty="0" err="1" smtClean="0">
                <a:latin typeface="Consolas" panose="020B0609020204030204" pitchFamily="49" charset="0"/>
                <a:ea typeface="+mj-ea"/>
              </a:rPr>
              <a:t>romQL</a:t>
            </a:r>
            <a:r>
              <a:rPr lang="en-US" altLang="zh-CN" dirty="0" smtClean="0">
                <a:latin typeface="Consolas" panose="020B0609020204030204" pitchFamily="49" charset="0"/>
                <a:ea typeface="+mj-ea"/>
              </a:rPr>
              <a:t> </a:t>
            </a:r>
            <a:r>
              <a:rPr lang="zh-CN" altLang="en-US" dirty="0" smtClean="0">
                <a:latin typeface="Consolas" panose="020B0609020204030204" pitchFamily="49" charset="0"/>
                <a:ea typeface="+mj-ea"/>
              </a:rPr>
              <a:t>查询前</a:t>
            </a:r>
            <a:r>
              <a:rPr lang="en-US" altLang="zh-CN" dirty="0" smtClean="0">
                <a:latin typeface="Consolas" panose="020B0609020204030204" pitchFamily="49" charset="0"/>
                <a:ea typeface="+mj-ea"/>
              </a:rPr>
              <a:t>10</a:t>
            </a:r>
            <a:r>
              <a:rPr lang="zh-CN" altLang="en-US" dirty="0" smtClean="0">
                <a:latin typeface="Consolas" panose="020B0609020204030204" pitchFamily="49" charset="0"/>
                <a:ea typeface="+mj-ea"/>
              </a:rPr>
              <a:t>请求量的访问路径</a:t>
            </a:r>
            <a:endParaRPr lang="en-US" altLang="zh-CN" dirty="0" smtClean="0">
              <a:latin typeface="Consolas" panose="020B0609020204030204" pitchFamily="49" charset="0"/>
              <a:ea typeface="+mj-ea"/>
            </a:endParaRPr>
          </a:p>
          <a:p>
            <a:r>
              <a:rPr lang="en-US" altLang="zh-CN" dirty="0" err="1">
                <a:latin typeface="Consolas" panose="020B0609020204030204" pitchFamily="49" charset="0"/>
                <a:ea typeface="+mj-ea"/>
              </a:rPr>
              <a:t>topk</a:t>
            </a:r>
            <a:r>
              <a:rPr lang="en-US" altLang="zh-CN" dirty="0">
                <a:latin typeface="Consolas" panose="020B0609020204030204" pitchFamily="49" charset="0"/>
                <a:ea typeface="+mj-ea"/>
              </a:rPr>
              <a:t>(10, sum(</a:t>
            </a:r>
            <a:r>
              <a:rPr lang="en-US" altLang="zh-CN" dirty="0" err="1">
                <a:latin typeface="Consolas" panose="020B0609020204030204" pitchFamily="49" charset="0"/>
                <a:ea typeface="+mj-ea"/>
              </a:rPr>
              <a:t>io_namespace_http_requests_total</a:t>
            </a:r>
            <a:r>
              <a:rPr lang="en-US" altLang="zh-CN" dirty="0">
                <a:latin typeface="Consolas" panose="020B0609020204030204" pitchFamily="49" charset="0"/>
                <a:ea typeface="+mj-ea"/>
              </a:rPr>
              <a:t>) by (path))</a:t>
            </a:r>
            <a:endParaRPr lang="zh-CN" altLang="en-US" dirty="0">
              <a:latin typeface="Consolas" panose="020B0609020204030204" pitchFamily="49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9696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小结</a:t>
            </a:r>
            <a:endParaRPr lang="zh-CN" altLang="en-US" dirty="0"/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322016" y="1371649"/>
            <a:ext cx="9835238" cy="876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+mj-ea"/>
                <a:ea typeface="+mj-ea"/>
              </a:rPr>
              <a:t>Prometheus + </a:t>
            </a:r>
            <a:r>
              <a:rPr lang="en-US" altLang="zh-CN" dirty="0" err="1" smtClean="0">
                <a:latin typeface="+mj-ea"/>
                <a:ea typeface="+mj-ea"/>
              </a:rPr>
              <a:t>Grafana</a:t>
            </a:r>
            <a:r>
              <a:rPr lang="en-US" altLang="zh-CN" dirty="0" smtClean="0">
                <a:latin typeface="+mj-ea"/>
                <a:ea typeface="+mj-ea"/>
              </a:rPr>
              <a:t> </a:t>
            </a:r>
            <a:r>
              <a:rPr lang="zh-CN" altLang="en-US" dirty="0" smtClean="0"/>
              <a:t>监控体系目前用于舆情监控项目，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负责监控项目内多台服务器负载状态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22016" y="2338075"/>
            <a:ext cx="27424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性能调优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Bug</a:t>
            </a:r>
            <a:r>
              <a:rPr lang="zh-CN" altLang="en-US" dirty="0" smtClean="0"/>
              <a:t>溯源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服务器使用状态告警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613929" y="3861569"/>
            <a:ext cx="36733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分布式环境，监控目标多样化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关注</a:t>
            </a:r>
            <a:r>
              <a:rPr lang="zh-CN" altLang="en-US" dirty="0" smtClean="0"/>
              <a:t>点</a:t>
            </a:r>
            <a:r>
              <a:rPr lang="en-US" altLang="zh-CN" dirty="0" smtClean="0"/>
              <a:t>/</a:t>
            </a:r>
            <a:r>
              <a:rPr lang="zh-CN" altLang="en-US" dirty="0" smtClean="0"/>
              <a:t>监控目标基于时间序列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实时性要求不是特别高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运</a:t>
            </a:r>
            <a:r>
              <a:rPr lang="zh-CN" altLang="en-US" dirty="0" smtClean="0"/>
              <a:t>维人员有一定程度参与开发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613930" y="3492237"/>
            <a:ext cx="2508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ea"/>
              </a:rPr>
              <a:t>Prometheus </a:t>
            </a:r>
            <a:r>
              <a:rPr lang="zh-CN" altLang="en-US" dirty="0" smtClean="0">
                <a:latin typeface="+mj-ea"/>
              </a:rPr>
              <a:t>适用场景</a:t>
            </a:r>
            <a:endParaRPr lang="zh-CN" altLang="en-US" dirty="0"/>
          </a:p>
        </p:txBody>
      </p:sp>
      <p:pic>
        <p:nvPicPr>
          <p:cNvPr id="11266" name="Picture 2" descr="Image result for google s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922" y="1032978"/>
            <a:ext cx="2151020" cy="282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7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16001" y="712622"/>
            <a:ext cx="3122818" cy="323301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en-US" altLang="zh-CN" dirty="0"/>
          </a:p>
        </p:txBody>
      </p:sp>
      <p:grpSp>
        <p:nvGrpSpPr>
          <p:cNvPr id="7" name="组合 6"/>
          <p:cNvGrpSpPr/>
          <p:nvPr/>
        </p:nvGrpSpPr>
        <p:grpSpPr>
          <a:xfrm>
            <a:off x="979707" y="1252776"/>
            <a:ext cx="8902423" cy="922369"/>
            <a:chOff x="2127062" y="1158393"/>
            <a:chExt cx="7563923" cy="92236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ECC5DCB-C844-4122-8872-539C8E37F43D}"/>
                </a:ext>
              </a:extLst>
            </p:cNvPr>
            <p:cNvSpPr txBox="1"/>
            <p:nvPr/>
          </p:nvSpPr>
          <p:spPr>
            <a:xfrm>
              <a:off x="2127062" y="1620058"/>
              <a:ext cx="7563923" cy="46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监控是当今生产环境中很重要的一个功能，也是运维工作的核心。</a:t>
              </a:r>
              <a:endParaRPr lang="en-US" altLang="zh-CN" dirty="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27063" y="1158393"/>
              <a:ext cx="16959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监控 </a:t>
              </a:r>
              <a:r>
                <a:rPr lang="en-US" altLang="zh-CN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Monitor</a:t>
              </a:r>
              <a:endPara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979707" y="3183792"/>
            <a:ext cx="1080863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错误和性能问题任何时间都会出现，</a:t>
            </a:r>
            <a:r>
              <a:rPr lang="zh-CN" altLang="en-US" b="1" dirty="0"/>
              <a:t>不仅仅在业务时间内，</a:t>
            </a:r>
            <a:r>
              <a:rPr lang="zh-CN" altLang="en-US" dirty="0"/>
              <a:t>监控工作是高效解决问题的基础支撑</a:t>
            </a:r>
            <a:r>
              <a:rPr lang="en-US" altLang="zh-CN" b="1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Analysis</a:t>
            </a:r>
            <a:r>
              <a:rPr lang="zh-CN" altLang="en-US" dirty="0"/>
              <a:t>：定位出错时间点，复现问题，推测错因（</a:t>
            </a:r>
            <a:r>
              <a:rPr lang="en-US" altLang="zh-CN" dirty="0"/>
              <a:t>e.g. </a:t>
            </a:r>
            <a:r>
              <a:rPr lang="en-US" altLang="zh-CN" dirty="0" err="1"/>
              <a:t>nginx</a:t>
            </a:r>
            <a:r>
              <a:rPr lang="zh-CN" altLang="en-US" dirty="0"/>
              <a:t>、</a:t>
            </a:r>
            <a:r>
              <a:rPr lang="en-US" altLang="zh-CN" dirty="0"/>
              <a:t>apache</a:t>
            </a:r>
            <a:r>
              <a:rPr lang="zh-CN" altLang="en-US" dirty="0"/>
              <a:t>错误日志）；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Alert</a:t>
            </a:r>
            <a:r>
              <a:rPr lang="zh-CN" altLang="en-US" dirty="0"/>
              <a:t>：异常告警，阻止影响扩大，同时防范于未然（</a:t>
            </a:r>
            <a:r>
              <a:rPr lang="en-US" altLang="zh-CN" dirty="0"/>
              <a:t>e.g. </a:t>
            </a:r>
            <a:r>
              <a:rPr lang="zh-CN" altLang="en-US" dirty="0"/>
              <a:t>内存不足发出警告邮件、短信）；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Debug</a:t>
            </a:r>
            <a:r>
              <a:rPr lang="zh-CN" altLang="en-US" b="1" dirty="0"/>
              <a:t>：</a:t>
            </a:r>
            <a:r>
              <a:rPr lang="zh-CN" altLang="en-US" dirty="0"/>
              <a:t>为调试提供信息，为优化提供依据（</a:t>
            </a:r>
            <a:r>
              <a:rPr lang="en-US" altLang="zh-CN" dirty="0"/>
              <a:t>e.g. </a:t>
            </a:r>
            <a:r>
              <a:rPr lang="en-US" altLang="zh-CN" dirty="0" err="1"/>
              <a:t>jstack</a:t>
            </a:r>
            <a:r>
              <a:rPr lang="zh-CN" altLang="en-US" dirty="0"/>
              <a:t>查看断点堆栈状态、</a:t>
            </a:r>
            <a:r>
              <a:rPr lang="en-US" altLang="zh-CN" dirty="0" err="1"/>
              <a:t>jstat</a:t>
            </a:r>
            <a:r>
              <a:rPr lang="zh-CN" altLang="en-US" dirty="0"/>
              <a:t>查看虚拟机</a:t>
            </a:r>
            <a:r>
              <a:rPr lang="en-US" altLang="zh-CN" dirty="0" err="1"/>
              <a:t>gc</a:t>
            </a:r>
            <a:r>
              <a:rPr lang="zh-CN" altLang="en-US" dirty="0"/>
              <a:t>日志）；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Feedback</a:t>
            </a:r>
            <a:r>
              <a:rPr lang="zh-CN" altLang="en-US" b="1" dirty="0"/>
              <a:t>：</a:t>
            </a:r>
            <a:r>
              <a:rPr lang="zh-CN" altLang="en-US" dirty="0"/>
              <a:t>根据系统</a:t>
            </a:r>
            <a:r>
              <a:rPr lang="en-US" altLang="zh-CN" dirty="0"/>
              <a:t>/</a:t>
            </a:r>
            <a:r>
              <a:rPr lang="zh-CN" altLang="en-US" dirty="0"/>
              <a:t>状态信息为其他系统</a:t>
            </a:r>
            <a:r>
              <a:rPr lang="en-US" altLang="zh-CN" dirty="0"/>
              <a:t>/</a:t>
            </a:r>
            <a:r>
              <a:rPr lang="zh-CN" altLang="en-US" dirty="0"/>
              <a:t>程序提供调整依据（</a:t>
            </a:r>
            <a:r>
              <a:rPr lang="en-US" altLang="zh-CN" dirty="0"/>
              <a:t>e.g. </a:t>
            </a:r>
            <a:r>
              <a:rPr lang="zh-CN" altLang="en-US" dirty="0"/>
              <a:t>阿里云自动扩容）</a:t>
            </a:r>
            <a:r>
              <a:rPr lang="zh-CN" altLang="en-US" b="1" dirty="0"/>
              <a:t>；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79708" y="2729935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monitor ?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2999"/>
          <a:stretch/>
        </p:blipFill>
        <p:spPr>
          <a:xfrm>
            <a:off x="8797208" y="581782"/>
            <a:ext cx="3025402" cy="5204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ADAD700-DA6B-4011-8A9B-97EA27014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046" y="2367094"/>
            <a:ext cx="7434333" cy="4097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052E9C-A02C-403D-A408-B136B216C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348" y="352532"/>
            <a:ext cx="2872561" cy="5216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http://www.oracle.com/ocom/groups/public/@otn/documents/digitalasset/146165.gif">
            <a:extLst>
              <a:ext uri="{FF2B5EF4-FFF2-40B4-BE49-F238E27FC236}">
                <a16:creationId xmlns:a16="http://schemas.microsoft.com/office/drawing/2014/main" id="{41283E95-AE44-46D8-B798-B5868BC46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918" y="1714441"/>
            <a:ext cx="4791911" cy="4097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04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参考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Conference</a:t>
            </a:r>
          </a:p>
        </p:txBody>
      </p:sp>
      <p:sp>
        <p:nvSpPr>
          <p:cNvPr id="7" name="文本框 35"/>
          <p:cNvSpPr txBox="1"/>
          <p:nvPr/>
        </p:nvSpPr>
        <p:spPr>
          <a:xfrm>
            <a:off x="2256870" y="1500816"/>
            <a:ext cx="7812741" cy="440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+mj-ea"/>
                <a:ea typeface="+mj-ea"/>
              </a:rPr>
              <a:t>Prometheus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文档 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&amp;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源码：</a:t>
            </a:r>
            <a:endParaRPr lang="en-US" altLang="zh-CN" sz="2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  <a:hlinkClick r:id="rId2"/>
              </a:rPr>
              <a:t>https://prometheus.io/docs/introduction/overview</a:t>
            </a:r>
            <a:r>
              <a:rPr lang="en-US" altLang="zh-CN" dirty="0" smtClean="0">
                <a:latin typeface="+mn-ea"/>
                <a:hlinkClick r:id="rId2"/>
              </a:rPr>
              <a:t>/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  <a:hlinkClick r:id="rId3"/>
              </a:rPr>
              <a:t>https://</a:t>
            </a:r>
            <a:r>
              <a:rPr lang="en-US" altLang="zh-CN" dirty="0" smtClean="0">
                <a:latin typeface="+mn-ea"/>
                <a:hlinkClick r:id="rId3"/>
              </a:rPr>
              <a:t>github.com/prometheus</a:t>
            </a:r>
            <a:endParaRPr lang="en-US" altLang="zh-CN" dirty="0" smtClean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</a:pPr>
            <a:endParaRPr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 err="1" smtClean="0">
                <a:solidFill>
                  <a:schemeClr val="accent1"/>
                </a:solidFill>
                <a:latin typeface="+mj-ea"/>
                <a:ea typeface="+mj-ea"/>
              </a:rPr>
              <a:t>Grafana</a:t>
            </a:r>
            <a:r>
              <a:rPr lang="en-US" altLang="zh-CN" sz="2400" dirty="0" smtClean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文档 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&amp;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源码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</a:rPr>
              <a:t>：</a:t>
            </a:r>
            <a:endParaRPr lang="en-US" altLang="zh-CN" sz="2400" dirty="0">
              <a:solidFill>
                <a:schemeClr val="accent1"/>
              </a:solidFill>
              <a:latin typeface="+mj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  <a:hlinkClick r:id="rId4"/>
              </a:rPr>
              <a:t>http://docs.grafana.org/</a:t>
            </a: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  <a:hlinkClick r:id="rId5"/>
              </a:rPr>
              <a:t>https://github.com/grafana</a:t>
            </a:r>
            <a:r>
              <a:rPr lang="en-US" altLang="zh-CN" dirty="0" smtClean="0">
                <a:latin typeface="+mn-ea"/>
                <a:hlinkClick r:id="rId5"/>
              </a:rPr>
              <a:t>/</a:t>
            </a:r>
            <a:endParaRPr lang="en-US" altLang="zh-CN" dirty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74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5208" y="285750"/>
            <a:ext cx="11629747" cy="62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4675579" y="2923739"/>
            <a:ext cx="2840842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5400" dirty="0">
                <a:solidFill>
                  <a:schemeClr val="bg1"/>
                </a:solidFill>
                <a:latin typeface="+mn-ea"/>
              </a:rPr>
              <a:t>THANKS</a:t>
            </a:r>
            <a:endParaRPr lang="zh-CN" altLang="en-US" sz="5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992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背景知识</a:t>
            </a:r>
            <a:endParaRPr lang="en-US" altLang="zh-CN" dirty="0"/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874085" y="1613060"/>
            <a:ext cx="9465872" cy="2738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监控手段：主动监控为主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主动监控</a:t>
            </a:r>
            <a:r>
              <a:rPr lang="zh-CN" altLang="en-US" dirty="0"/>
              <a:t>：按照运维制定的标准，有目的地预设监控项，并收集监控项数据或提供获取数据的</a:t>
            </a:r>
            <a:r>
              <a:rPr lang="en-US" altLang="zh-CN" dirty="0"/>
              <a:t>API</a:t>
            </a:r>
            <a:r>
              <a:rPr lang="zh-CN" altLang="en-US" dirty="0"/>
              <a:t>。比如日志解析、</a:t>
            </a:r>
            <a:r>
              <a:rPr lang="en-US" altLang="zh-CN" dirty="0"/>
              <a:t>REST API</a:t>
            </a:r>
            <a:r>
              <a:rPr lang="zh-CN" altLang="en-US" dirty="0"/>
              <a:t>等。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被动监控</a:t>
            </a:r>
            <a:r>
              <a:rPr lang="zh-CN" altLang="en-US" dirty="0"/>
              <a:t>：主动监控的补充，使用外围工具进行黑盒监控。比如定期</a:t>
            </a:r>
            <a:r>
              <a:rPr lang="en-US" altLang="zh-CN" dirty="0"/>
              <a:t>ping</a:t>
            </a:r>
            <a:r>
              <a:rPr lang="zh-CN" altLang="en-US" dirty="0"/>
              <a:t>业务端口。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旁路监控</a:t>
            </a:r>
            <a:r>
              <a:rPr lang="zh-CN" altLang="en-US" dirty="0"/>
              <a:t>：使用第三方监控工具，重复监控某些关键数据，为主动</a:t>
            </a:r>
            <a:r>
              <a:rPr lang="en-US" altLang="zh-CN" dirty="0"/>
              <a:t>/</a:t>
            </a:r>
            <a:r>
              <a:rPr lang="zh-CN" altLang="en-US" dirty="0"/>
              <a:t>被动监控的数据提供真实性保证。</a:t>
            </a:r>
          </a:p>
        </p:txBody>
      </p:sp>
    </p:spTree>
    <p:extLst>
      <p:ext uri="{BB962C8B-B14F-4D97-AF65-F5344CB8AC3E}">
        <p14:creationId xmlns:p14="http://schemas.microsoft.com/office/powerpoint/2010/main" val="302529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从日志到</a:t>
            </a:r>
            <a:r>
              <a:rPr lang="en-US" altLang="zh-CN" dirty="0"/>
              <a:t>TSDB</a:t>
            </a:r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FD2409E-CE7C-4A4F-BAA0-6257BBC186E2}"/>
              </a:ext>
            </a:extLst>
          </p:cNvPr>
          <p:cNvSpPr txBox="1"/>
          <p:nvPr/>
        </p:nvSpPr>
        <p:spPr>
          <a:xfrm>
            <a:off x="2747834" y="1207867"/>
            <a:ext cx="6888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如何得知最近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小时内某个 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API 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访问次数？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E079E9-814C-4B35-8D4B-935182C7EB6B}"/>
              </a:ext>
            </a:extLst>
          </p:cNvPr>
          <p:cNvSpPr txBox="1"/>
          <p:nvPr/>
        </p:nvSpPr>
        <p:spPr>
          <a:xfrm>
            <a:off x="338009" y="1901873"/>
            <a:ext cx="8902423" cy="793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方案一</a:t>
            </a:r>
            <a:endParaRPr lang="en-US" altLang="zh-CN" sz="2400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访问记录直接写入日志 </a:t>
            </a:r>
            <a:r>
              <a:rPr lang="en-US" altLang="zh-CN" dirty="0"/>
              <a:t>-&gt; </a:t>
            </a:r>
            <a:r>
              <a:rPr lang="zh-CN" altLang="en-US" dirty="0"/>
              <a:t>读取日志 </a:t>
            </a:r>
            <a:r>
              <a:rPr lang="en-US" altLang="zh-CN" dirty="0"/>
              <a:t>-&gt; </a:t>
            </a:r>
            <a:r>
              <a:rPr lang="zh-CN" altLang="en-US" dirty="0"/>
              <a:t>解析日志并提取字段 </a:t>
            </a:r>
            <a:r>
              <a:rPr lang="en-US" altLang="zh-CN" dirty="0"/>
              <a:t>-&gt; </a:t>
            </a:r>
            <a:r>
              <a:rPr lang="zh-CN" altLang="en-US" dirty="0"/>
              <a:t>筛选 </a:t>
            </a:r>
            <a:r>
              <a:rPr lang="en-US" altLang="zh-CN" dirty="0"/>
              <a:t>-&gt; </a:t>
            </a:r>
            <a:r>
              <a:rPr lang="zh-CN" altLang="en-US" dirty="0"/>
              <a:t>统计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DC51F03-B8B0-47DE-977D-3D75273781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362"/>
          <a:stretch/>
        </p:blipFill>
        <p:spPr>
          <a:xfrm>
            <a:off x="338009" y="2759667"/>
            <a:ext cx="10352911" cy="999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9D16E7C-0A1F-4DB7-8F7E-9731AE5DBF9D}"/>
              </a:ext>
            </a:extLst>
          </p:cNvPr>
          <p:cNvSpPr txBox="1"/>
          <p:nvPr/>
        </p:nvSpPr>
        <p:spPr>
          <a:xfrm>
            <a:off x="338008" y="4056254"/>
            <a:ext cx="8902423" cy="793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方案二</a:t>
            </a:r>
            <a:endParaRPr lang="en-US" altLang="zh-CN" sz="2400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访问记录按字段写入数据库 </a:t>
            </a:r>
            <a:r>
              <a:rPr lang="en-US" altLang="zh-CN" dirty="0"/>
              <a:t>-&gt; </a:t>
            </a:r>
            <a:r>
              <a:rPr lang="zh-CN" altLang="en-US" dirty="0"/>
              <a:t>按条件筛选 </a:t>
            </a:r>
            <a:r>
              <a:rPr lang="en-US" altLang="zh-CN" dirty="0"/>
              <a:t>-&gt; </a:t>
            </a:r>
            <a:r>
              <a:rPr lang="zh-CN" altLang="en-US" dirty="0"/>
              <a:t>统计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2770BD5-7D0B-49AF-BD4F-C13E74E02536}"/>
              </a:ext>
            </a:extLst>
          </p:cNvPr>
          <p:cNvSpPr/>
          <p:nvPr/>
        </p:nvSpPr>
        <p:spPr>
          <a:xfrm>
            <a:off x="8455601" y="1964819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无扩展性可言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效率极低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B9F54B-C5AB-4E04-88FA-107F153D52F7}"/>
              </a:ext>
            </a:extLst>
          </p:cNvPr>
          <p:cNvSpPr/>
          <p:nvPr/>
        </p:nvSpPr>
        <p:spPr>
          <a:xfrm>
            <a:off x="6623832" y="4056254"/>
            <a:ext cx="2089033" cy="1554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>
                <a:solidFill>
                  <a:srgbClr val="FF0000"/>
                </a:solidFill>
              </a:rPr>
              <a:t>可优化：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写远远多于读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少更新，基数大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顺序写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读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区块删除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10F2A21-3F08-4002-A912-D85F763D2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08" y="4879722"/>
            <a:ext cx="5980952" cy="53333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1019EEC-1FEC-4367-9049-ACD83F21A72D}"/>
              </a:ext>
            </a:extLst>
          </p:cNvPr>
          <p:cNvSpPr txBox="1"/>
          <p:nvPr/>
        </p:nvSpPr>
        <p:spPr>
          <a:xfrm>
            <a:off x="338008" y="5748827"/>
            <a:ext cx="8902423" cy="793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方案三</a:t>
            </a:r>
            <a:endParaRPr lang="en-US" altLang="zh-CN" sz="2400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访问记录按字段写入</a:t>
            </a:r>
            <a:r>
              <a:rPr lang="zh-CN" altLang="en-US" b="1" dirty="0"/>
              <a:t>时间序列数据库（</a:t>
            </a:r>
            <a:r>
              <a:rPr lang="en-US" altLang="zh-CN" b="1" dirty="0"/>
              <a:t>TSDB</a:t>
            </a:r>
            <a:r>
              <a:rPr lang="zh-CN" altLang="en-US" b="1" dirty="0"/>
              <a:t>）</a:t>
            </a:r>
            <a:r>
              <a:rPr lang="en-US" altLang="zh-CN" dirty="0"/>
              <a:t>-&gt; </a:t>
            </a:r>
            <a:r>
              <a:rPr lang="zh-CN" altLang="en-US" dirty="0"/>
              <a:t>按条件筛选 </a:t>
            </a:r>
            <a:r>
              <a:rPr lang="en-US" altLang="zh-CN" dirty="0"/>
              <a:t>-&gt; </a:t>
            </a:r>
            <a:r>
              <a:rPr lang="zh-CN" altLang="en-US" dirty="0"/>
              <a:t>统计</a:t>
            </a:r>
          </a:p>
        </p:txBody>
      </p:sp>
    </p:spTree>
    <p:extLst>
      <p:ext uri="{BB962C8B-B14F-4D97-AF65-F5344CB8AC3E}">
        <p14:creationId xmlns:p14="http://schemas.microsoft.com/office/powerpoint/2010/main" val="264770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3" grpId="0"/>
      <p:bldP spid="1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res.infoq.com/articles/storage-in-sequential-databases/zh/resources/3.jpg">
            <a:extLst>
              <a:ext uri="{FF2B5EF4-FFF2-40B4-BE49-F238E27FC236}">
                <a16:creationId xmlns:a16="http://schemas.microsoft.com/office/drawing/2014/main" id="{6F1810AE-DE42-4724-9D7A-8548B2EC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3" y="2151077"/>
            <a:ext cx="4847872" cy="23996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s.csdn.net/p?https://mmbiz.qpic.cn/mmbiz_png/xiaJ8icRh402Nd7wMiaiahUEYqQUVUjGibC81uVDYnW4HnvwTYuMqMxxT0IDYkbSSQCicSic97ibUOq36VI4tzbcqPDS9Q/0?wx_fmt=png">
            <a:extLst>
              <a:ext uri="{FF2B5EF4-FFF2-40B4-BE49-F238E27FC236}">
                <a16:creationId xmlns:a16="http://schemas.microsoft.com/office/drawing/2014/main" id="{76A0268B-8C2F-483A-8916-ABAE85E23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"/>
          <a:stretch/>
        </p:blipFill>
        <p:spPr bwMode="auto">
          <a:xfrm>
            <a:off x="6453350" y="2144788"/>
            <a:ext cx="5325950" cy="346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TSDB</a:t>
            </a:r>
            <a:r>
              <a:rPr lang="zh-CN" altLang="en-US" dirty="0"/>
              <a:t>简介</a:t>
            </a:r>
            <a:endParaRPr lang="en-US" altLang="zh-CN" dirty="0"/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FD2409E-CE7C-4A4F-BAA0-6257BBC186E2}"/>
              </a:ext>
            </a:extLst>
          </p:cNvPr>
          <p:cNvSpPr txBox="1"/>
          <p:nvPr/>
        </p:nvSpPr>
        <p:spPr>
          <a:xfrm>
            <a:off x="395159" y="1192432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TSDB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C9C3AA-FDC3-41D9-8D89-A31922BD970F}"/>
              </a:ext>
            </a:extLst>
          </p:cNvPr>
          <p:cNvSpPr/>
          <p:nvPr/>
        </p:nvSpPr>
        <p:spPr>
          <a:xfrm>
            <a:off x="1320412" y="1238074"/>
            <a:ext cx="6107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Time Series Database</a:t>
            </a:r>
            <a:r>
              <a:rPr lang="zh-CN" altLang="en-US" dirty="0"/>
              <a:t>，时间序列数据库，简称时序数据库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FCF736-C0E1-4BB5-89D0-97B225A6FB1A}"/>
              </a:ext>
            </a:extLst>
          </p:cNvPr>
          <p:cNvSpPr/>
          <p:nvPr/>
        </p:nvSpPr>
        <p:spPr>
          <a:xfrm>
            <a:off x="446666" y="2289577"/>
            <a:ext cx="6096000" cy="21226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B050"/>
                </a:solidFill>
              </a:rPr>
              <a:t>Metric</a:t>
            </a:r>
            <a:r>
              <a:rPr lang="en-US" altLang="zh-CN" dirty="0"/>
              <a:t>(</a:t>
            </a:r>
            <a:r>
              <a:rPr lang="zh-CN" altLang="en-US" dirty="0"/>
              <a:t>度量</a:t>
            </a:r>
            <a:r>
              <a:rPr lang="en-US" altLang="zh-CN" dirty="0"/>
              <a:t>) </a:t>
            </a:r>
            <a:r>
              <a:rPr lang="zh-CN" altLang="en-US" dirty="0"/>
              <a:t>≈ </a:t>
            </a:r>
            <a:r>
              <a:rPr lang="en-US" altLang="zh-CN" dirty="0"/>
              <a:t>table</a:t>
            </a:r>
            <a:r>
              <a:rPr lang="zh-CN" altLang="en-US" dirty="0"/>
              <a:t>名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B050"/>
                </a:solidFill>
              </a:rPr>
              <a:t>Data point</a:t>
            </a:r>
            <a:r>
              <a:rPr lang="en-US" altLang="zh-CN" dirty="0"/>
              <a:t>(</a:t>
            </a:r>
            <a:r>
              <a:rPr lang="zh-CN" altLang="en-US" dirty="0"/>
              <a:t>数据点</a:t>
            </a:r>
            <a:r>
              <a:rPr lang="en-US" altLang="zh-CN" dirty="0"/>
              <a:t>) </a:t>
            </a:r>
            <a:r>
              <a:rPr lang="zh-CN" altLang="en-US" dirty="0"/>
              <a:t>≈ </a:t>
            </a:r>
            <a:r>
              <a:rPr lang="en-US" altLang="zh-CN" dirty="0"/>
              <a:t>table</a:t>
            </a:r>
            <a:r>
              <a:rPr lang="zh-CN" altLang="en-US" dirty="0"/>
              <a:t>行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B050"/>
                </a:solidFill>
              </a:rPr>
              <a:t>Field</a:t>
            </a:r>
            <a:r>
              <a:rPr lang="en-US" altLang="zh-CN" dirty="0"/>
              <a:t>(</a:t>
            </a:r>
            <a:r>
              <a:rPr lang="zh-CN" altLang="en-US" dirty="0"/>
              <a:t>字段</a:t>
            </a:r>
            <a:r>
              <a:rPr lang="en-US" altLang="zh-CN" dirty="0"/>
              <a:t>) </a:t>
            </a:r>
            <a:r>
              <a:rPr lang="zh-CN" altLang="en-US" dirty="0"/>
              <a:t>≈ </a:t>
            </a:r>
            <a:r>
              <a:rPr lang="en-US" altLang="zh-CN" dirty="0"/>
              <a:t>table</a:t>
            </a:r>
            <a:r>
              <a:rPr lang="zh-CN" altLang="en-US" dirty="0"/>
              <a:t>字段（根据时间变化的字段）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B050"/>
                </a:solidFill>
              </a:rPr>
              <a:t>Tag</a:t>
            </a:r>
            <a:r>
              <a:rPr lang="en-US" altLang="zh-CN" dirty="0"/>
              <a:t>(</a:t>
            </a:r>
            <a:r>
              <a:rPr lang="zh-CN" altLang="en-US" dirty="0"/>
              <a:t>标签</a:t>
            </a:r>
            <a:r>
              <a:rPr lang="en-US" altLang="zh-CN" dirty="0"/>
              <a:t>) </a:t>
            </a:r>
            <a:r>
              <a:rPr lang="zh-CN" altLang="en-US" dirty="0"/>
              <a:t>≈ </a:t>
            </a:r>
            <a:r>
              <a:rPr lang="en-US" altLang="zh-CN" dirty="0"/>
              <a:t>table</a:t>
            </a:r>
            <a:r>
              <a:rPr lang="zh-CN" altLang="en-US" dirty="0"/>
              <a:t>字段（时间无关的字段）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B050"/>
                </a:solidFill>
              </a:rPr>
              <a:t>Timestamp</a:t>
            </a:r>
            <a:r>
              <a:rPr lang="en-US" altLang="zh-CN" dirty="0"/>
              <a:t>(</a:t>
            </a:r>
            <a:r>
              <a:rPr lang="zh-CN" altLang="en-US" dirty="0"/>
              <a:t>时间戳</a:t>
            </a:r>
            <a:r>
              <a:rPr lang="en-US" altLang="zh-CN" dirty="0"/>
              <a:t>)</a:t>
            </a:r>
            <a:r>
              <a:rPr lang="zh-CN" altLang="en-US" dirty="0"/>
              <a:t>，数据点产生的时间，</a:t>
            </a:r>
            <a:r>
              <a:rPr lang="zh-CN" altLang="en-US" b="1" dirty="0"/>
              <a:t>必填字段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3732D26-D677-433A-8B47-447CEBBCCB9C}"/>
              </a:ext>
            </a:extLst>
          </p:cNvPr>
          <p:cNvSpPr/>
          <p:nvPr/>
        </p:nvSpPr>
        <p:spPr>
          <a:xfrm>
            <a:off x="688128" y="1841259"/>
            <a:ext cx="261905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dirty="0">
                <a:solidFill>
                  <a:schemeClr val="accent1"/>
                </a:solidFill>
                <a:latin typeface="+mj-ea"/>
                <a:ea typeface="+mj-ea"/>
              </a:rPr>
              <a:t>TSDB vs Relational DB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B5ED268-4C9C-4538-BA25-8A97603C239D}"/>
              </a:ext>
            </a:extLst>
          </p:cNvPr>
          <p:cNvSpPr/>
          <p:nvPr/>
        </p:nvSpPr>
        <p:spPr>
          <a:xfrm>
            <a:off x="8967106" y="330133"/>
            <a:ext cx="1720215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>
                <a:latin typeface="+mj-ea"/>
                <a:ea typeface="+mj-ea"/>
              </a:rPr>
              <a:t>主流</a:t>
            </a:r>
            <a:r>
              <a:rPr lang="en-US" altLang="zh-CN" dirty="0">
                <a:latin typeface="+mj-ea"/>
                <a:ea typeface="+mj-ea"/>
              </a:rPr>
              <a:t>TSDB</a:t>
            </a:r>
            <a:r>
              <a:rPr lang="zh-CN" altLang="en-US" dirty="0">
                <a:latin typeface="+mj-ea"/>
                <a:ea typeface="+mj-ea"/>
              </a:rPr>
              <a:t>：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/>
                </a:solidFill>
              </a:rPr>
              <a:t>InfluxDB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/>
                </a:solidFill>
              </a:rPr>
              <a:t>OpenTSDB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/>
                </a:solidFill>
              </a:rPr>
              <a:t>Prometheus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8338F7-14D9-4619-AC12-9996C3EB6703}"/>
              </a:ext>
            </a:extLst>
          </p:cNvPr>
          <p:cNvSpPr/>
          <p:nvPr/>
        </p:nvSpPr>
        <p:spPr>
          <a:xfrm>
            <a:off x="496390" y="5094445"/>
            <a:ext cx="5599610" cy="17071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存储方面的优化：按单位时间对齐写入磁盘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分布式方面的优化：底层</a:t>
            </a:r>
            <a:r>
              <a:rPr lang="en-US" altLang="zh-CN" dirty="0"/>
              <a:t>NoSQL</a:t>
            </a:r>
            <a:r>
              <a:rPr lang="zh-CN" altLang="en-US" dirty="0"/>
              <a:t>引擎，按时间分片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查询语法糖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高并发写入，多维度查询，低成本存储</a:t>
            </a:r>
            <a:r>
              <a:rPr lang="en-US" altLang="zh-CN" dirty="0"/>
              <a:t>…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89B9F1E-05A6-460C-A796-7415950F33BF}"/>
              </a:ext>
            </a:extLst>
          </p:cNvPr>
          <p:cNvSpPr/>
          <p:nvPr/>
        </p:nvSpPr>
        <p:spPr>
          <a:xfrm>
            <a:off x="688128" y="4687085"/>
            <a:ext cx="180049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监控首选数据库</a:t>
            </a:r>
            <a:endParaRPr lang="en-US" altLang="zh-CN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057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6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监控指标与监控对象：多样化</a:t>
            </a:r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D6AA8B6-F17B-447A-A1E6-67E651A9A21F}"/>
              </a:ext>
            </a:extLst>
          </p:cNvPr>
          <p:cNvSpPr/>
          <p:nvPr/>
        </p:nvSpPr>
        <p:spPr>
          <a:xfrm>
            <a:off x="578175" y="1285924"/>
            <a:ext cx="9465872" cy="1291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3DA742"/>
                </a:solidFill>
                <a:latin typeface="PingFang SC"/>
              </a:rPr>
              <a:t>机器级</a:t>
            </a:r>
            <a:r>
              <a:rPr lang="zh-CN" altLang="en-US" dirty="0">
                <a:latin typeface="PingFang SC"/>
              </a:rPr>
              <a:t>：</a:t>
            </a:r>
            <a:r>
              <a:rPr lang="zh-CN" altLang="en-US" b="1" dirty="0">
                <a:latin typeface="PingFang SC"/>
              </a:rPr>
              <a:t>基础设施</a:t>
            </a:r>
            <a:r>
              <a:rPr lang="en-US" altLang="zh-CN" dirty="0">
                <a:latin typeface="PingFang SC"/>
              </a:rPr>
              <a:t>/</a:t>
            </a:r>
            <a:r>
              <a:rPr lang="zh-CN" altLang="en-US" b="1" dirty="0"/>
              <a:t>主机</a:t>
            </a:r>
            <a:r>
              <a:rPr lang="en-US" altLang="zh-CN" b="1" dirty="0"/>
              <a:t>/</a:t>
            </a:r>
            <a:r>
              <a:rPr lang="zh-CN" altLang="en-US" b="1" dirty="0"/>
              <a:t>服务器：</a:t>
            </a:r>
            <a:r>
              <a:rPr lang="en-US" altLang="zh-CN" dirty="0"/>
              <a:t>CPU</a:t>
            </a:r>
            <a:r>
              <a:rPr lang="zh-CN" altLang="en-US" dirty="0"/>
              <a:t>、内存占用、磁盘</a:t>
            </a:r>
            <a:r>
              <a:rPr lang="en-US" altLang="zh-CN" dirty="0"/>
              <a:t>I/O</a:t>
            </a:r>
            <a:r>
              <a:rPr lang="zh-CN" altLang="en-US" dirty="0"/>
              <a:t>、网络状态、文件系统</a:t>
            </a:r>
            <a:r>
              <a:rPr lang="en-US" altLang="zh-CN" dirty="0"/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3DA742"/>
                </a:solidFill>
                <a:latin typeface="PingFang SC"/>
              </a:rPr>
              <a:t>实例级</a:t>
            </a:r>
            <a:r>
              <a:rPr lang="zh-CN" altLang="en-US" b="1" dirty="0">
                <a:latin typeface="PingFang SC"/>
              </a:rPr>
              <a:t>：</a:t>
            </a:r>
            <a:r>
              <a:rPr lang="zh-CN" altLang="en-US" b="1" dirty="0"/>
              <a:t>容器</a:t>
            </a:r>
            <a:r>
              <a:rPr lang="en-US" altLang="zh-CN" b="1" dirty="0"/>
              <a:t>/</a:t>
            </a:r>
            <a:r>
              <a:rPr lang="zh-CN" altLang="en-US" b="1" dirty="0"/>
              <a:t>进程</a:t>
            </a:r>
            <a:r>
              <a:rPr lang="en-US" altLang="zh-CN" b="1" dirty="0"/>
              <a:t>/</a:t>
            </a:r>
            <a:r>
              <a:rPr lang="zh-CN" altLang="en-US" b="1" dirty="0"/>
              <a:t>虚拟机</a:t>
            </a:r>
            <a:r>
              <a:rPr lang="zh-CN" altLang="en-US" dirty="0"/>
              <a:t>：节流时间</a:t>
            </a:r>
            <a:r>
              <a:rPr lang="en-US" altLang="zh-CN" dirty="0"/>
              <a:t>&amp;</a:t>
            </a:r>
            <a:r>
              <a:rPr lang="zh-CN" altLang="en-US" dirty="0"/>
              <a:t>次数（</a:t>
            </a:r>
            <a:r>
              <a:rPr lang="en-US" altLang="zh-CN" dirty="0"/>
              <a:t>throttling time &amp; count</a:t>
            </a:r>
            <a:r>
              <a:rPr lang="zh-CN" altLang="en-US" dirty="0"/>
              <a:t>）、重启次数</a:t>
            </a:r>
            <a:r>
              <a:rPr lang="en-US" altLang="zh-CN" dirty="0"/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3DA742"/>
                </a:solidFill>
                <a:latin typeface="PingFang SC"/>
              </a:rPr>
              <a:t>服务级</a:t>
            </a:r>
            <a:r>
              <a:rPr lang="zh-CN" altLang="en-US" b="1" dirty="0">
                <a:latin typeface="PingFang SC"/>
              </a:rPr>
              <a:t>：</a:t>
            </a:r>
            <a:r>
              <a:rPr lang="zh-CN" altLang="en-US" b="1" dirty="0"/>
              <a:t>应用</a:t>
            </a:r>
            <a:r>
              <a:rPr lang="en-US" altLang="zh-CN" b="1" dirty="0"/>
              <a:t>/</a:t>
            </a:r>
            <a:r>
              <a:rPr lang="zh-CN" altLang="en-US" b="1" dirty="0"/>
              <a:t>服务</a:t>
            </a:r>
            <a:r>
              <a:rPr lang="en-US" altLang="zh-CN" b="1" dirty="0"/>
              <a:t>/</a:t>
            </a:r>
            <a:r>
              <a:rPr lang="zh-CN" altLang="en-US" b="1" dirty="0"/>
              <a:t>业务流程</a:t>
            </a:r>
            <a:r>
              <a:rPr lang="zh-CN" altLang="en-US" dirty="0"/>
              <a:t>：吞吐量、延迟、并发数、调用量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5" name="圆角矩形 5">
            <a:extLst>
              <a:ext uri="{FF2B5EF4-FFF2-40B4-BE49-F238E27FC236}">
                <a16:creationId xmlns:a16="http://schemas.microsoft.com/office/drawing/2014/main" id="{E01113FE-2219-40C6-B4FF-CF43B587F883}"/>
              </a:ext>
            </a:extLst>
          </p:cNvPr>
          <p:cNvSpPr/>
          <p:nvPr/>
        </p:nvSpPr>
        <p:spPr>
          <a:xfrm>
            <a:off x="684484" y="5633727"/>
            <a:ext cx="1763440" cy="5943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Network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6249601D-27D9-4A70-8737-9568A7C2F711}"/>
              </a:ext>
            </a:extLst>
          </p:cNvPr>
          <p:cNvSpPr/>
          <p:nvPr/>
        </p:nvSpPr>
        <p:spPr>
          <a:xfrm>
            <a:off x="684484" y="3461070"/>
            <a:ext cx="1763440" cy="5943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Container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圆角矩形 5">
            <a:extLst>
              <a:ext uri="{FF2B5EF4-FFF2-40B4-BE49-F238E27FC236}">
                <a16:creationId xmlns:a16="http://schemas.microsoft.com/office/drawing/2014/main" id="{EE94A113-3974-467D-9FC9-B2DE60F80756}"/>
              </a:ext>
            </a:extLst>
          </p:cNvPr>
          <p:cNvSpPr/>
          <p:nvPr/>
        </p:nvSpPr>
        <p:spPr>
          <a:xfrm>
            <a:off x="684483" y="4185289"/>
            <a:ext cx="1763441" cy="5943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Orchestration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圆角矩形 5">
            <a:extLst>
              <a:ext uri="{FF2B5EF4-FFF2-40B4-BE49-F238E27FC236}">
                <a16:creationId xmlns:a16="http://schemas.microsoft.com/office/drawing/2014/main" id="{161F1A17-7AD1-4320-8D20-DFCE0C938083}"/>
              </a:ext>
            </a:extLst>
          </p:cNvPr>
          <p:cNvSpPr/>
          <p:nvPr/>
        </p:nvSpPr>
        <p:spPr>
          <a:xfrm>
            <a:off x="684484" y="4909508"/>
            <a:ext cx="1763440" cy="5943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Host/OS</a:t>
            </a:r>
          </a:p>
        </p:txBody>
      </p:sp>
      <p:sp>
        <p:nvSpPr>
          <p:cNvPr id="9" name="圆角矩形 5">
            <a:extLst>
              <a:ext uri="{FF2B5EF4-FFF2-40B4-BE49-F238E27FC236}">
                <a16:creationId xmlns:a16="http://schemas.microsoft.com/office/drawing/2014/main" id="{02BC2ABC-CDAA-4E33-8819-0F028CC659B4}"/>
              </a:ext>
            </a:extLst>
          </p:cNvPr>
          <p:cNvSpPr/>
          <p:nvPr/>
        </p:nvSpPr>
        <p:spPr>
          <a:xfrm>
            <a:off x="684483" y="2736851"/>
            <a:ext cx="1763440" cy="5943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Application</a:t>
            </a:r>
          </a:p>
        </p:txBody>
      </p:sp>
      <p:pic>
        <p:nvPicPr>
          <p:cNvPr id="4098" name="Picture 2" descr="Image result for kubernetes logo">
            <a:extLst>
              <a:ext uri="{FF2B5EF4-FFF2-40B4-BE49-F238E27FC236}">
                <a16:creationId xmlns:a16="http://schemas.microsoft.com/office/drawing/2014/main" id="{6E998B87-1DEA-4A63-8D16-6B6D72B8B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732" y="4175312"/>
            <a:ext cx="984914" cy="5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new relic logo">
            <a:extLst>
              <a:ext uri="{FF2B5EF4-FFF2-40B4-BE49-F238E27FC236}">
                <a16:creationId xmlns:a16="http://schemas.microsoft.com/office/drawing/2014/main" id="{B2ACDD86-A05E-437B-8D15-4A60B23BB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555" y="2696870"/>
            <a:ext cx="151447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C89D0CA6-74A4-4B8D-8308-6E9084A90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72" y="3383421"/>
            <a:ext cx="1433734" cy="52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nagios logo">
            <a:extLst>
              <a:ext uri="{FF2B5EF4-FFF2-40B4-BE49-F238E27FC236}">
                <a16:creationId xmlns:a16="http://schemas.microsoft.com/office/drawing/2014/main" id="{FDF028CD-1E57-4CC4-8423-2458A4545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3" b="26411"/>
          <a:stretch/>
        </p:blipFill>
        <p:spPr bwMode="auto">
          <a:xfrm>
            <a:off x="5278487" y="4176261"/>
            <a:ext cx="1625197" cy="48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ganglia logo">
            <a:extLst>
              <a:ext uri="{FF2B5EF4-FFF2-40B4-BE49-F238E27FC236}">
                <a16:creationId xmlns:a16="http://schemas.microsoft.com/office/drawing/2014/main" id="{C4920DA0-AD94-4044-BD27-D7D6947A2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969" y="5314247"/>
            <a:ext cx="1619250" cy="73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munin logo">
            <a:extLst>
              <a:ext uri="{FF2B5EF4-FFF2-40B4-BE49-F238E27FC236}">
                <a16:creationId xmlns:a16="http://schemas.microsoft.com/office/drawing/2014/main" id="{CEAC8917-FB08-47B6-A503-D06ADB1DB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674" y="5710011"/>
            <a:ext cx="709815" cy="103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Cacti logo">
            <a:extLst>
              <a:ext uri="{FF2B5EF4-FFF2-40B4-BE49-F238E27FC236}">
                <a16:creationId xmlns:a16="http://schemas.microsoft.com/office/drawing/2014/main" id="{1CB9FFFC-2097-4FD7-A70E-18587E2BB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8" t="12385" r="13455" b="10831"/>
          <a:stretch/>
        </p:blipFill>
        <p:spPr bwMode="auto">
          <a:xfrm>
            <a:off x="3526389" y="6138325"/>
            <a:ext cx="1031166" cy="57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Zabbix logo">
            <a:extLst>
              <a:ext uri="{FF2B5EF4-FFF2-40B4-BE49-F238E27FC236}">
                <a16:creationId xmlns:a16="http://schemas.microsoft.com/office/drawing/2014/main" id="{3FCC1A48-4FF9-4D0B-A1F0-47107B513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731" y="4847994"/>
            <a:ext cx="1514475" cy="39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Image result for cadvisor logo png">
            <a:extLst>
              <a:ext uri="{FF2B5EF4-FFF2-40B4-BE49-F238E27FC236}">
                <a16:creationId xmlns:a16="http://schemas.microsoft.com/office/drawing/2014/main" id="{68FBAA37-1F36-49E1-BBE1-B5B91E70E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288" y="3536086"/>
            <a:ext cx="1211718" cy="53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C729DA4-302C-4D59-B078-C70C9CB16B7C}"/>
              </a:ext>
            </a:extLst>
          </p:cNvPr>
          <p:cNvCxnSpPr>
            <a:cxnSpLocks/>
            <a:stCxn id="4100" idx="1"/>
          </p:cNvCxnSpPr>
          <p:nvPr/>
        </p:nvCxnSpPr>
        <p:spPr>
          <a:xfrm flipH="1" flipV="1">
            <a:off x="2447922" y="2844839"/>
            <a:ext cx="2109633" cy="52056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0453809-37A2-4AE3-BFC3-AA2788A3B74B}"/>
              </a:ext>
            </a:extLst>
          </p:cNvPr>
          <p:cNvCxnSpPr>
            <a:cxnSpLocks/>
            <a:stCxn id="4102" idx="1"/>
            <a:endCxn id="9" idx="3"/>
          </p:cNvCxnSpPr>
          <p:nvPr/>
        </p:nvCxnSpPr>
        <p:spPr>
          <a:xfrm flipH="1" flipV="1">
            <a:off x="2447923" y="3034031"/>
            <a:ext cx="2740549" cy="609852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C5B1692-CFDA-41AD-B733-3381D9223B94}"/>
              </a:ext>
            </a:extLst>
          </p:cNvPr>
          <p:cNvCxnSpPr>
            <a:cxnSpLocks/>
            <a:stCxn id="4102" idx="1"/>
            <a:endCxn id="4116" idx="3"/>
          </p:cNvCxnSpPr>
          <p:nvPr/>
        </p:nvCxnSpPr>
        <p:spPr>
          <a:xfrm flipH="1">
            <a:off x="3681006" y="3643883"/>
            <a:ext cx="1507466" cy="158134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50D8EBE0-4240-4535-8CAA-4E8DCE2C161D}"/>
              </a:ext>
            </a:extLst>
          </p:cNvPr>
          <p:cNvCxnSpPr>
            <a:cxnSpLocks/>
            <a:stCxn id="4104" idx="1"/>
          </p:cNvCxnSpPr>
          <p:nvPr/>
        </p:nvCxnSpPr>
        <p:spPr>
          <a:xfrm flipH="1">
            <a:off x="2447921" y="4418248"/>
            <a:ext cx="2830566" cy="628142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EC2D13B-3D19-4823-A832-08DD1A4E029A}"/>
              </a:ext>
            </a:extLst>
          </p:cNvPr>
          <p:cNvCxnSpPr>
            <a:cxnSpLocks/>
            <a:stCxn id="4104" idx="1"/>
          </p:cNvCxnSpPr>
          <p:nvPr/>
        </p:nvCxnSpPr>
        <p:spPr>
          <a:xfrm flipH="1" flipV="1">
            <a:off x="2447922" y="3204284"/>
            <a:ext cx="2830565" cy="1213964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EA41B3DC-85CB-4B58-BFAB-2FED30C7392D}"/>
              </a:ext>
            </a:extLst>
          </p:cNvPr>
          <p:cNvCxnSpPr>
            <a:cxnSpLocks/>
            <a:stCxn id="4106" idx="1"/>
            <a:endCxn id="5" idx="3"/>
          </p:cNvCxnSpPr>
          <p:nvPr/>
        </p:nvCxnSpPr>
        <p:spPr>
          <a:xfrm flipH="1">
            <a:off x="2447924" y="5683719"/>
            <a:ext cx="1478045" cy="247188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AE9BE34-C884-4832-A9E9-A1F17A6A021C}"/>
              </a:ext>
            </a:extLst>
          </p:cNvPr>
          <p:cNvCxnSpPr>
            <a:cxnSpLocks/>
            <a:stCxn id="4106" idx="1"/>
          </p:cNvCxnSpPr>
          <p:nvPr/>
        </p:nvCxnSpPr>
        <p:spPr>
          <a:xfrm flipH="1" flipV="1">
            <a:off x="2469288" y="5378321"/>
            <a:ext cx="1456681" cy="305398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5C511233-DC6E-40AA-BCEA-96051237FA53}"/>
              </a:ext>
            </a:extLst>
          </p:cNvPr>
          <p:cNvCxnSpPr>
            <a:cxnSpLocks/>
            <a:stCxn id="4112" idx="1"/>
          </p:cNvCxnSpPr>
          <p:nvPr/>
        </p:nvCxnSpPr>
        <p:spPr>
          <a:xfrm flipH="1" flipV="1">
            <a:off x="2447920" y="6159252"/>
            <a:ext cx="1078469" cy="266248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EAF80287-B64F-47EE-8C42-D86D84981512}"/>
              </a:ext>
            </a:extLst>
          </p:cNvPr>
          <p:cNvCxnSpPr>
            <a:cxnSpLocks/>
            <a:stCxn id="4110" idx="1"/>
          </p:cNvCxnSpPr>
          <p:nvPr/>
        </p:nvCxnSpPr>
        <p:spPr>
          <a:xfrm flipH="1" flipV="1">
            <a:off x="2447920" y="6056227"/>
            <a:ext cx="3371754" cy="173690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8" name="Picture 22" descr="Image result for riemann monitoring">
            <a:extLst>
              <a:ext uri="{FF2B5EF4-FFF2-40B4-BE49-F238E27FC236}">
                <a16:creationId xmlns:a16="http://schemas.microsoft.com/office/drawing/2014/main" id="{6E10335F-99C9-4747-80AC-39406763F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672" y="3267301"/>
            <a:ext cx="3595257" cy="213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E30550E7-9E46-403B-81DE-FFFEF782247C}"/>
              </a:ext>
            </a:extLst>
          </p:cNvPr>
          <p:cNvCxnSpPr>
            <a:cxnSpLocks/>
            <a:stCxn id="4114" idx="1"/>
            <a:endCxn id="8" idx="3"/>
          </p:cNvCxnSpPr>
          <p:nvPr/>
        </p:nvCxnSpPr>
        <p:spPr>
          <a:xfrm flipH="1">
            <a:off x="2447924" y="5046390"/>
            <a:ext cx="2659807" cy="160298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BA40269C-5701-4549-B704-ABF2BC03CC98}"/>
              </a:ext>
            </a:extLst>
          </p:cNvPr>
          <p:cNvCxnSpPr>
            <a:cxnSpLocks/>
            <a:stCxn id="4114" idx="1"/>
          </p:cNvCxnSpPr>
          <p:nvPr/>
        </p:nvCxnSpPr>
        <p:spPr>
          <a:xfrm flipH="1">
            <a:off x="2447920" y="5046390"/>
            <a:ext cx="2659811" cy="740354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63D1BD09-2F4A-4FA7-BAAB-9945DA8A0BEF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2447924" y="4446346"/>
            <a:ext cx="694668" cy="36123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1" name="箭头: 右 4120">
            <a:extLst>
              <a:ext uri="{FF2B5EF4-FFF2-40B4-BE49-F238E27FC236}">
                <a16:creationId xmlns:a16="http://schemas.microsoft.com/office/drawing/2014/main" id="{05452A22-368B-497D-88F4-1F24F476A466}"/>
              </a:ext>
            </a:extLst>
          </p:cNvPr>
          <p:cNvSpPr/>
          <p:nvPr/>
        </p:nvSpPr>
        <p:spPr>
          <a:xfrm>
            <a:off x="7234342" y="4375307"/>
            <a:ext cx="561975" cy="3096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43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监控指标与监控对象：多样化</a:t>
            </a:r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D6AA8B6-F17B-447A-A1E6-67E651A9A21F}"/>
              </a:ext>
            </a:extLst>
          </p:cNvPr>
          <p:cNvSpPr/>
          <p:nvPr/>
        </p:nvSpPr>
        <p:spPr>
          <a:xfrm>
            <a:off x="578175" y="1285924"/>
            <a:ext cx="9465872" cy="1291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3DA742"/>
                </a:solidFill>
                <a:latin typeface="PingFang SC"/>
              </a:rPr>
              <a:t>机器级</a:t>
            </a:r>
            <a:r>
              <a:rPr lang="zh-CN" altLang="en-US" dirty="0">
                <a:latin typeface="PingFang SC"/>
              </a:rPr>
              <a:t>：</a:t>
            </a:r>
            <a:r>
              <a:rPr lang="zh-CN" altLang="en-US" b="1" dirty="0">
                <a:latin typeface="PingFang SC"/>
              </a:rPr>
              <a:t>基础设施</a:t>
            </a:r>
            <a:r>
              <a:rPr lang="en-US" altLang="zh-CN" dirty="0">
                <a:latin typeface="PingFang SC"/>
              </a:rPr>
              <a:t>/</a:t>
            </a:r>
            <a:r>
              <a:rPr lang="zh-CN" altLang="en-US" b="1" dirty="0"/>
              <a:t>主机</a:t>
            </a:r>
            <a:r>
              <a:rPr lang="en-US" altLang="zh-CN" b="1" dirty="0"/>
              <a:t>/</a:t>
            </a:r>
            <a:r>
              <a:rPr lang="zh-CN" altLang="en-US" b="1" dirty="0"/>
              <a:t>服务器：</a:t>
            </a:r>
            <a:r>
              <a:rPr lang="en-US" altLang="zh-CN" dirty="0"/>
              <a:t>CPU</a:t>
            </a:r>
            <a:r>
              <a:rPr lang="zh-CN" altLang="en-US" dirty="0"/>
              <a:t>、内存占用、磁盘</a:t>
            </a:r>
            <a:r>
              <a:rPr lang="en-US" altLang="zh-CN" dirty="0"/>
              <a:t>I/O</a:t>
            </a:r>
            <a:r>
              <a:rPr lang="zh-CN" altLang="en-US" dirty="0"/>
              <a:t>、网络状态、文件系统</a:t>
            </a:r>
            <a:r>
              <a:rPr lang="en-US" altLang="zh-CN" dirty="0"/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3DA742"/>
                </a:solidFill>
                <a:latin typeface="PingFang SC"/>
              </a:rPr>
              <a:t>实例级</a:t>
            </a:r>
            <a:r>
              <a:rPr lang="zh-CN" altLang="en-US" b="1" dirty="0">
                <a:latin typeface="PingFang SC"/>
              </a:rPr>
              <a:t>：</a:t>
            </a:r>
            <a:r>
              <a:rPr lang="zh-CN" altLang="en-US" b="1" dirty="0"/>
              <a:t>容器</a:t>
            </a:r>
            <a:r>
              <a:rPr lang="en-US" altLang="zh-CN" b="1" dirty="0"/>
              <a:t>/</a:t>
            </a:r>
            <a:r>
              <a:rPr lang="zh-CN" altLang="en-US" b="1" dirty="0"/>
              <a:t>进程</a:t>
            </a:r>
            <a:r>
              <a:rPr lang="en-US" altLang="zh-CN" b="1" dirty="0"/>
              <a:t>/</a:t>
            </a:r>
            <a:r>
              <a:rPr lang="zh-CN" altLang="en-US" b="1" dirty="0"/>
              <a:t>虚拟机</a:t>
            </a:r>
            <a:r>
              <a:rPr lang="zh-CN" altLang="en-US" dirty="0"/>
              <a:t>：节流时间</a:t>
            </a:r>
            <a:r>
              <a:rPr lang="en-US" altLang="zh-CN" dirty="0"/>
              <a:t>&amp;</a:t>
            </a:r>
            <a:r>
              <a:rPr lang="zh-CN" altLang="en-US" dirty="0"/>
              <a:t>次数（</a:t>
            </a:r>
            <a:r>
              <a:rPr lang="en-US" altLang="zh-CN" dirty="0"/>
              <a:t>throttling time &amp; count</a:t>
            </a:r>
            <a:r>
              <a:rPr lang="zh-CN" altLang="en-US" dirty="0"/>
              <a:t>）、重启次数</a:t>
            </a:r>
            <a:r>
              <a:rPr lang="en-US" altLang="zh-CN" dirty="0"/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3DA742"/>
                </a:solidFill>
                <a:latin typeface="PingFang SC"/>
              </a:rPr>
              <a:t>服务级</a:t>
            </a:r>
            <a:r>
              <a:rPr lang="zh-CN" altLang="en-US" b="1" dirty="0">
                <a:latin typeface="PingFang SC"/>
              </a:rPr>
              <a:t>：</a:t>
            </a:r>
            <a:r>
              <a:rPr lang="zh-CN" altLang="en-US" b="1" dirty="0"/>
              <a:t>应用</a:t>
            </a:r>
            <a:r>
              <a:rPr lang="en-US" altLang="zh-CN" b="1" dirty="0"/>
              <a:t>/</a:t>
            </a:r>
            <a:r>
              <a:rPr lang="zh-CN" altLang="en-US" b="1" dirty="0"/>
              <a:t>服务</a:t>
            </a:r>
            <a:r>
              <a:rPr lang="en-US" altLang="zh-CN" b="1" dirty="0"/>
              <a:t>/</a:t>
            </a:r>
            <a:r>
              <a:rPr lang="zh-CN" altLang="en-US" b="1" dirty="0"/>
              <a:t>业务流程</a:t>
            </a:r>
            <a:r>
              <a:rPr lang="zh-CN" altLang="en-US" dirty="0"/>
              <a:t>：吞吐量、延迟、并发数、调用量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5" name="圆角矩形 5">
            <a:extLst>
              <a:ext uri="{FF2B5EF4-FFF2-40B4-BE49-F238E27FC236}">
                <a16:creationId xmlns:a16="http://schemas.microsoft.com/office/drawing/2014/main" id="{E01113FE-2219-40C6-B4FF-CF43B587F883}"/>
              </a:ext>
            </a:extLst>
          </p:cNvPr>
          <p:cNvSpPr/>
          <p:nvPr/>
        </p:nvSpPr>
        <p:spPr>
          <a:xfrm>
            <a:off x="684484" y="5633727"/>
            <a:ext cx="1763440" cy="5943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Network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6249601D-27D9-4A70-8737-9568A7C2F711}"/>
              </a:ext>
            </a:extLst>
          </p:cNvPr>
          <p:cNvSpPr/>
          <p:nvPr/>
        </p:nvSpPr>
        <p:spPr>
          <a:xfrm>
            <a:off x="684484" y="3461070"/>
            <a:ext cx="1763440" cy="5943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Container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圆角矩形 5">
            <a:extLst>
              <a:ext uri="{FF2B5EF4-FFF2-40B4-BE49-F238E27FC236}">
                <a16:creationId xmlns:a16="http://schemas.microsoft.com/office/drawing/2014/main" id="{EE94A113-3974-467D-9FC9-B2DE60F80756}"/>
              </a:ext>
            </a:extLst>
          </p:cNvPr>
          <p:cNvSpPr/>
          <p:nvPr/>
        </p:nvSpPr>
        <p:spPr>
          <a:xfrm>
            <a:off x="684483" y="4185289"/>
            <a:ext cx="1763441" cy="5943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Orchestration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圆角矩形 5">
            <a:extLst>
              <a:ext uri="{FF2B5EF4-FFF2-40B4-BE49-F238E27FC236}">
                <a16:creationId xmlns:a16="http://schemas.microsoft.com/office/drawing/2014/main" id="{161F1A17-7AD1-4320-8D20-DFCE0C938083}"/>
              </a:ext>
            </a:extLst>
          </p:cNvPr>
          <p:cNvSpPr/>
          <p:nvPr/>
        </p:nvSpPr>
        <p:spPr>
          <a:xfrm>
            <a:off x="684484" y="4909508"/>
            <a:ext cx="1763440" cy="5943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Host/OS</a:t>
            </a:r>
          </a:p>
        </p:txBody>
      </p:sp>
      <p:sp>
        <p:nvSpPr>
          <p:cNvPr id="9" name="圆角矩形 5">
            <a:extLst>
              <a:ext uri="{FF2B5EF4-FFF2-40B4-BE49-F238E27FC236}">
                <a16:creationId xmlns:a16="http://schemas.microsoft.com/office/drawing/2014/main" id="{02BC2ABC-CDAA-4E33-8819-0F028CC659B4}"/>
              </a:ext>
            </a:extLst>
          </p:cNvPr>
          <p:cNvSpPr/>
          <p:nvPr/>
        </p:nvSpPr>
        <p:spPr>
          <a:xfrm>
            <a:off x="684483" y="2736851"/>
            <a:ext cx="1763440" cy="5943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Application</a:t>
            </a:r>
          </a:p>
        </p:txBody>
      </p:sp>
      <p:pic>
        <p:nvPicPr>
          <p:cNvPr id="33" name="Picture 20" descr="Image result for cadvisor logo png">
            <a:extLst>
              <a:ext uri="{FF2B5EF4-FFF2-40B4-BE49-F238E27FC236}">
                <a16:creationId xmlns:a16="http://schemas.microsoft.com/office/drawing/2014/main" id="{29F66FFE-6B17-444E-86BF-209A605E5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3" b="25218"/>
          <a:stretch/>
        </p:blipFill>
        <p:spPr bwMode="auto">
          <a:xfrm>
            <a:off x="2469149" y="3544696"/>
            <a:ext cx="518706" cy="39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kubernetes logo">
            <a:extLst>
              <a:ext uri="{FF2B5EF4-FFF2-40B4-BE49-F238E27FC236}">
                <a16:creationId xmlns:a16="http://schemas.microsoft.com/office/drawing/2014/main" id="{A2241192-6740-4E69-9CF8-EDB054EFD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1" r="33066" b="29578"/>
          <a:stretch/>
        </p:blipFill>
        <p:spPr bwMode="auto">
          <a:xfrm>
            <a:off x="2447923" y="4231035"/>
            <a:ext cx="519082" cy="52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1A7A025E-84E9-4FBF-ABB6-5DA052BC3877}"/>
              </a:ext>
            </a:extLst>
          </p:cNvPr>
          <p:cNvSpPr/>
          <p:nvPr/>
        </p:nvSpPr>
        <p:spPr>
          <a:xfrm>
            <a:off x="2469149" y="4932360"/>
            <a:ext cx="1483536" cy="547377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+mj-ea"/>
                <a:ea typeface="+mj-ea"/>
              </a:rPr>
              <a:t>node exporter</a:t>
            </a:r>
            <a:endParaRPr lang="zh-CN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3A5AE733-07B3-46F4-8D7C-6A55FEE6EACD}"/>
              </a:ext>
            </a:extLst>
          </p:cNvPr>
          <p:cNvSpPr/>
          <p:nvPr/>
        </p:nvSpPr>
        <p:spPr>
          <a:xfrm>
            <a:off x="2469149" y="5633727"/>
            <a:ext cx="1483536" cy="547377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+mj-ea"/>
                <a:ea typeface="+mj-ea"/>
              </a:rPr>
              <a:t>SNMP exporter</a:t>
            </a:r>
            <a:endParaRPr lang="zh-CN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122" name="Picture 2" descr="Image result for prometheus logo png">
            <a:extLst>
              <a:ext uri="{FF2B5EF4-FFF2-40B4-BE49-F238E27FC236}">
                <a16:creationId xmlns:a16="http://schemas.microsoft.com/office/drawing/2014/main" id="{27F883B6-3628-4018-A9B3-5010758CC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111" y="3318645"/>
            <a:ext cx="2152650" cy="216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A13A3C6-37FB-48AE-9772-68F66E802292}"/>
              </a:ext>
            </a:extLst>
          </p:cNvPr>
          <p:cNvCxnSpPr>
            <a:cxnSpLocks/>
            <a:stCxn id="5122" idx="1"/>
            <a:endCxn id="9" idx="3"/>
          </p:cNvCxnSpPr>
          <p:nvPr/>
        </p:nvCxnSpPr>
        <p:spPr>
          <a:xfrm flipH="1" flipV="1">
            <a:off x="2447923" y="3034031"/>
            <a:ext cx="2863188" cy="1365160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340DB42-C208-40F8-ACE0-34FB4B2D4207}"/>
              </a:ext>
            </a:extLst>
          </p:cNvPr>
          <p:cNvCxnSpPr>
            <a:cxnSpLocks/>
            <a:stCxn id="5122" idx="1"/>
            <a:endCxn id="33" idx="3"/>
          </p:cNvCxnSpPr>
          <p:nvPr/>
        </p:nvCxnSpPr>
        <p:spPr>
          <a:xfrm flipH="1" flipV="1">
            <a:off x="2987855" y="3743566"/>
            <a:ext cx="2323256" cy="655625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608AE37-6BDA-4EBC-9A2F-4C4AA1651C0A}"/>
              </a:ext>
            </a:extLst>
          </p:cNvPr>
          <p:cNvCxnSpPr>
            <a:cxnSpLocks/>
            <a:stCxn id="5122" idx="1"/>
            <a:endCxn id="36" idx="3"/>
          </p:cNvCxnSpPr>
          <p:nvPr/>
        </p:nvCxnSpPr>
        <p:spPr>
          <a:xfrm flipH="1">
            <a:off x="2967005" y="4399191"/>
            <a:ext cx="2344106" cy="94704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58E6A5D-B6F1-453A-A181-FB96D1B927F5}"/>
              </a:ext>
            </a:extLst>
          </p:cNvPr>
          <p:cNvCxnSpPr>
            <a:cxnSpLocks/>
            <a:stCxn id="5122" idx="1"/>
            <a:endCxn id="2" idx="6"/>
          </p:cNvCxnSpPr>
          <p:nvPr/>
        </p:nvCxnSpPr>
        <p:spPr>
          <a:xfrm flipH="1">
            <a:off x="3952685" y="4399191"/>
            <a:ext cx="1358426" cy="806858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9CAB42EE-A9D8-4162-AAE3-ECE3F8C84887}"/>
              </a:ext>
            </a:extLst>
          </p:cNvPr>
          <p:cNvCxnSpPr>
            <a:cxnSpLocks/>
            <a:stCxn id="5122" idx="1"/>
            <a:endCxn id="38" idx="6"/>
          </p:cNvCxnSpPr>
          <p:nvPr/>
        </p:nvCxnSpPr>
        <p:spPr>
          <a:xfrm flipH="1">
            <a:off x="3952685" y="4399191"/>
            <a:ext cx="1358426" cy="1508225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Image result for grafana logo png">
            <a:extLst>
              <a:ext uri="{FF2B5EF4-FFF2-40B4-BE49-F238E27FC236}">
                <a16:creationId xmlns:a16="http://schemas.microsoft.com/office/drawing/2014/main" id="{9CC93FFF-71EB-47A5-90AA-F8633C74A1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1" b="37309"/>
          <a:stretch/>
        </p:blipFill>
        <p:spPr bwMode="auto">
          <a:xfrm>
            <a:off x="8881073" y="4116243"/>
            <a:ext cx="2325948" cy="5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B5DDE64-E5C2-4E02-B641-8B6A186FC306}"/>
              </a:ext>
            </a:extLst>
          </p:cNvPr>
          <p:cNvCxnSpPr>
            <a:cxnSpLocks/>
            <a:stCxn id="5122" idx="3"/>
            <a:endCxn id="5124" idx="1"/>
          </p:cNvCxnSpPr>
          <p:nvPr/>
        </p:nvCxnSpPr>
        <p:spPr>
          <a:xfrm>
            <a:off x="7463761" y="4399191"/>
            <a:ext cx="1417312" cy="0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76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简介</a:t>
            </a:r>
          </a:p>
        </p:txBody>
      </p:sp>
      <p:pic>
        <p:nvPicPr>
          <p:cNvPr id="14" name="Picture 8" descr="https://blog.inkubate.io/content/images/2017/12/prometheus-logo-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0" b="19734"/>
          <a:stretch/>
        </p:blipFill>
        <p:spPr bwMode="auto">
          <a:xfrm>
            <a:off x="216000" y="94448"/>
            <a:ext cx="2118068" cy="65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FE0D385-E45B-4A01-90E6-A57730646A93}"/>
              </a:ext>
            </a:extLst>
          </p:cNvPr>
          <p:cNvSpPr/>
          <p:nvPr/>
        </p:nvSpPr>
        <p:spPr>
          <a:xfrm>
            <a:off x="658282" y="1200199"/>
            <a:ext cx="9362017" cy="1645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>
                <a:latin typeface="+mj-ea"/>
                <a:ea typeface="+mj-ea"/>
              </a:rPr>
              <a:t>什么是</a:t>
            </a:r>
            <a:r>
              <a:rPr lang="en-US" altLang="zh-CN" dirty="0">
                <a:latin typeface="+mj-ea"/>
                <a:ea typeface="+mj-ea"/>
              </a:rPr>
              <a:t>Prometheus?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Prometheus </a:t>
            </a:r>
            <a:r>
              <a:rPr lang="zh-CN" altLang="en-US" dirty="0"/>
              <a:t>是由 </a:t>
            </a:r>
            <a:r>
              <a:rPr lang="en-US" altLang="zh-CN" dirty="0"/>
              <a:t>SoundCloud </a:t>
            </a:r>
            <a:r>
              <a:rPr lang="zh-CN" altLang="en-US" dirty="0"/>
              <a:t>开发的</a:t>
            </a:r>
            <a:r>
              <a:rPr lang="zh-CN" altLang="en-US" b="1" dirty="0"/>
              <a:t>开源监控报警系统</a:t>
            </a:r>
            <a:r>
              <a:rPr lang="zh-CN" altLang="en-US" dirty="0"/>
              <a:t>和</a:t>
            </a:r>
            <a:r>
              <a:rPr lang="zh-CN" altLang="en-US" b="1" dirty="0"/>
              <a:t>时序列数据库</a:t>
            </a:r>
            <a:r>
              <a:rPr lang="en-US" altLang="zh-CN" dirty="0"/>
              <a:t>(TSDB)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j-ea"/>
                <a:ea typeface="+mj-ea"/>
              </a:rPr>
              <a:t>Go </a:t>
            </a:r>
            <a:r>
              <a:rPr lang="zh-CN" altLang="en-US" dirty="0">
                <a:latin typeface="+mj-ea"/>
                <a:ea typeface="+mj-ea"/>
              </a:rPr>
              <a:t>语言</a:t>
            </a:r>
            <a:r>
              <a:rPr lang="zh-CN" altLang="en-US" dirty="0">
                <a:latin typeface="+mn-ea"/>
              </a:rPr>
              <a:t>开发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+mj-ea"/>
              </a:rPr>
              <a:t>Google </a:t>
            </a:r>
            <a:r>
              <a:rPr lang="en-US" altLang="zh-CN" dirty="0" err="1">
                <a:ea typeface="+mj-ea"/>
              </a:rPr>
              <a:t>BorgMon</a:t>
            </a:r>
            <a:r>
              <a:rPr lang="en-US" altLang="zh-CN" dirty="0">
                <a:ea typeface="+mj-ea"/>
              </a:rPr>
              <a:t> </a:t>
            </a:r>
            <a:r>
              <a:rPr lang="zh-CN" altLang="en-US" dirty="0">
                <a:latin typeface="+mn-ea"/>
              </a:rPr>
              <a:t>监控系统的</a:t>
            </a:r>
            <a:r>
              <a:rPr lang="zh-CN" altLang="en-US" dirty="0">
                <a:ea typeface="+mj-ea"/>
              </a:rPr>
              <a:t>开源版本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08F41BE-BC09-4002-9F1E-E940F4918CC4}"/>
              </a:ext>
            </a:extLst>
          </p:cNvPr>
          <p:cNvSpPr/>
          <p:nvPr/>
        </p:nvSpPr>
        <p:spPr>
          <a:xfrm>
            <a:off x="982131" y="3125009"/>
            <a:ext cx="90381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特色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多维数据模型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灵活的查询语句（</a:t>
            </a:r>
            <a:r>
              <a:rPr lang="en-US" altLang="zh-CN" dirty="0"/>
              <a:t>PromQL</a:t>
            </a:r>
            <a:r>
              <a:rPr lang="zh-CN" altLang="en-US" dirty="0"/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非常少的外部依赖，支持 </a:t>
            </a:r>
            <a:r>
              <a:rPr lang="en-US" altLang="zh-CN" dirty="0"/>
              <a:t>local </a:t>
            </a:r>
            <a:r>
              <a:rPr lang="zh-CN" altLang="en-US" dirty="0"/>
              <a:t>和 </a:t>
            </a:r>
            <a:r>
              <a:rPr lang="en-US" altLang="zh-CN" dirty="0"/>
              <a:t>remote </a:t>
            </a:r>
            <a:r>
              <a:rPr lang="zh-CN" altLang="en-US" dirty="0"/>
              <a:t>不同模型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通过基于 </a:t>
            </a:r>
            <a:r>
              <a:rPr lang="en-US" altLang="zh-CN" dirty="0"/>
              <a:t>HTTP </a:t>
            </a:r>
            <a:r>
              <a:rPr lang="zh-CN" altLang="en-US" dirty="0"/>
              <a:t>的 </a:t>
            </a:r>
            <a:r>
              <a:rPr lang="en-US" altLang="zh-CN" b="1" dirty="0"/>
              <a:t>pull</a:t>
            </a:r>
            <a:r>
              <a:rPr lang="en-US" altLang="zh-CN" dirty="0"/>
              <a:t> </a:t>
            </a:r>
            <a:r>
              <a:rPr lang="zh-CN" altLang="en-US" dirty="0"/>
              <a:t>方式主动采集时序数据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可以采用主动发现或静态配置的方式来监控目标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图形化支持友好，比如</a:t>
            </a:r>
            <a:r>
              <a:rPr lang="en-US" altLang="zh-CN" dirty="0"/>
              <a:t>Grafana</a:t>
            </a:r>
            <a:r>
              <a:rPr lang="zh-CN" altLang="en-US" dirty="0"/>
              <a:t>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安装简单，已经有非常多的相关集成 例如：</a:t>
            </a:r>
            <a:r>
              <a:rPr lang="en-US" altLang="zh-CN" dirty="0"/>
              <a:t>docker MySQL Nginx JMX</a:t>
            </a:r>
            <a:r>
              <a:rPr lang="zh-CN" altLang="en-US" dirty="0"/>
              <a:t>等等</a:t>
            </a:r>
          </a:p>
        </p:txBody>
      </p:sp>
    </p:spTree>
    <p:extLst>
      <p:ext uri="{BB962C8B-B14F-4D97-AF65-F5344CB8AC3E}">
        <p14:creationId xmlns:p14="http://schemas.microsoft.com/office/powerpoint/2010/main" val="329804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论文蓝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5FAA"/>
      </a:accent1>
      <a:accent2>
        <a:srgbClr val="4472C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B4FF741-2E82-48CD-9931-DF89750C29FE}" vid="{41BFF024-F73E-43EE-B7D5-F2D953D6E644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9224</TotalTime>
  <Words>6073</Words>
  <Application>Microsoft Office PowerPoint</Application>
  <PresentationFormat>宽屏</PresentationFormat>
  <Paragraphs>467</Paragraphs>
  <Slides>31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PingFang SC</vt:lpstr>
      <vt:lpstr>宋体</vt:lpstr>
      <vt:lpstr>微软雅黑</vt:lpstr>
      <vt:lpstr>微软雅黑 Light</vt:lpstr>
      <vt:lpstr>Arial</vt:lpstr>
      <vt:lpstr>Calibri</vt:lpstr>
      <vt:lpstr>Calibri Light</vt:lpstr>
      <vt:lpstr>Consolas</vt:lpstr>
      <vt:lpstr>主题1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Flint Zhao</dc:creator>
  <cp:keywords/>
  <dc:description/>
  <cp:lastModifiedBy>Zhao Flint</cp:lastModifiedBy>
  <cp:revision>1482</cp:revision>
  <dcterms:created xsi:type="dcterms:W3CDTF">2015-11-20T05:54:28Z</dcterms:created>
  <dcterms:modified xsi:type="dcterms:W3CDTF">2018-04-26T19:26:55Z</dcterms:modified>
</cp:coreProperties>
</file>